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BCF170-AC29-497C-87B1-B7DD8C2B298E}" type="datetimeFigureOut">
              <a:rPr lang="pl-PL" smtClean="0"/>
              <a:t>2014-02-16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D4F94F-2582-46B2-82E6-06BFF7C54245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4134" y="119273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pl-PL" sz="13800" dirty="0" smtClean="0"/>
              <a:t>Jamajka</a:t>
            </a:r>
            <a:endParaRPr lang="pl-PL" sz="13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7854696" cy="1752600"/>
          </a:xfrm>
        </p:spPr>
        <p:txBody>
          <a:bodyPr/>
          <a:lstStyle/>
          <a:p>
            <a:r>
              <a:rPr lang="pl-PL" dirty="0" smtClean="0"/>
              <a:t>Opracowali:</a:t>
            </a:r>
          </a:p>
          <a:p>
            <a:r>
              <a:rPr lang="pl-PL" dirty="0" smtClean="0"/>
              <a:t>Marcin Pilch,</a:t>
            </a:r>
          </a:p>
          <a:p>
            <a:r>
              <a:rPr lang="pl-PL" dirty="0" smtClean="0"/>
              <a:t>Bartosz Michalski</a:t>
            </a: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59">
            <a:off x="732420" y="3389915"/>
            <a:ext cx="4064595" cy="295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Tabu - Sloneczne Reggae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95969">
            <a:off x="296459" y="421432"/>
            <a:ext cx="775320" cy="7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6">
        <p14:prism isContent="1"/>
      </p:transition>
    </mc:Choice>
    <mc:Fallback xmlns="">
      <p:transition spd="slow" advTm="6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8003232" cy="1068728"/>
          </a:xfrm>
        </p:spPr>
        <p:txBody>
          <a:bodyPr>
            <a:noAutofit/>
          </a:bodyPr>
          <a:lstStyle/>
          <a:p>
            <a:r>
              <a:rPr lang="pl-PL" sz="3200" dirty="0">
                <a:latin typeface="Arial Rounded MT Bold" pitchFamily="34" charset="0"/>
              </a:rPr>
              <a:t>Światowy rozgłos muzyka </a:t>
            </a:r>
            <a:r>
              <a:rPr lang="pl-PL" sz="3200" dirty="0" smtClean="0">
                <a:latin typeface="Arial Rounded MT Bold" pitchFamily="34" charset="0"/>
              </a:rPr>
              <a:t>Reggae zyskała w </a:t>
            </a:r>
            <a:r>
              <a:rPr lang="pl-PL" sz="3200" dirty="0">
                <a:latin typeface="Arial Rounded MT Bold" pitchFamily="34" charset="0"/>
              </a:rPr>
              <a:t>latach siedemdziesiątych dzięki twórczości Boba </a:t>
            </a:r>
            <a:r>
              <a:rPr lang="pl-PL" sz="3200" dirty="0" smtClean="0">
                <a:latin typeface="Arial Rounded MT Bold" pitchFamily="34" charset="0"/>
              </a:rPr>
              <a:t>Marleya.</a:t>
            </a:r>
            <a:endParaRPr lang="pl-PL" sz="3200" dirty="0">
              <a:latin typeface="Arial Rounded MT Bold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594">
            <a:off x="677066" y="2536327"/>
            <a:ext cx="2743588" cy="388243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351084" cy="2779859"/>
          </a:xfrm>
        </p:spPr>
      </p:pic>
    </p:spTree>
    <p:extLst>
      <p:ext uri="{BB962C8B-B14F-4D97-AF65-F5344CB8AC3E}">
        <p14:creationId xmlns:p14="http://schemas.microsoft.com/office/powerpoint/2010/main" val="39099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3">
        <p14:prism isContent="1"/>
      </p:transition>
    </mc:Choice>
    <mc:Fallback xmlns="">
      <p:transition spd="slow" advTm="63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4217640"/>
          </a:xfrm>
        </p:spPr>
        <p:txBody>
          <a:bodyPr>
            <a:noAutofit/>
          </a:bodyPr>
          <a:lstStyle/>
          <a:p>
            <a:r>
              <a:rPr lang="pl-PL" sz="19900" dirty="0" smtClean="0"/>
              <a:t>Koniec</a:t>
            </a:r>
            <a:endParaRPr lang="pl-PL" sz="199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7854696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90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latin typeface="Arial Rounded MT Bold" pitchFamily="34" charset="0"/>
              </a:rPr>
              <a:t>Jamajka – </a:t>
            </a:r>
            <a:r>
              <a:rPr lang="pl-PL" sz="3600" dirty="0">
                <a:latin typeface="Arial Rounded MT Bold" pitchFamily="34" charset="0"/>
              </a:rPr>
              <a:t>wyspa i państwo na Morzu </a:t>
            </a:r>
            <a:r>
              <a:rPr lang="pl-PL" sz="3600" dirty="0" smtClean="0">
                <a:latin typeface="Arial Rounded MT Bold" pitchFamily="34" charset="0"/>
              </a:rPr>
              <a:t>Karaibskim</a:t>
            </a:r>
            <a:endParaRPr lang="pl-PL" sz="3600" dirty="0">
              <a:latin typeface="Arial Rounded MT Bold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011">
            <a:off x="408460" y="3283748"/>
            <a:ext cx="4369595" cy="2723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520">
            <a:off x="4934873" y="2714346"/>
            <a:ext cx="3893210" cy="1899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98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">
        <p14:prism isContent="1"/>
      </p:transition>
    </mc:Choice>
    <mc:Fallback xmlns="">
      <p:transition spd="slow" advTm="54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Arial Rounded MT Bold" pitchFamily="34" charset="0"/>
              </a:rPr>
              <a:t>Herb</a:t>
            </a:r>
            <a:r>
              <a:rPr lang="pl-PL" sz="6000" dirty="0" smtClean="0"/>
              <a:t> </a:t>
            </a:r>
            <a:r>
              <a:rPr lang="pl-PL" sz="6000" dirty="0" smtClean="0">
                <a:latin typeface="Arial Rounded MT Bold" pitchFamily="34" charset="0"/>
              </a:rPr>
              <a:t>Jamajki</a:t>
            </a:r>
            <a:endParaRPr lang="pl-PL" sz="6000" dirty="0">
              <a:latin typeface="Arial Rounded MT Bold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0772"/>
            <a:ext cx="4752528" cy="4899514"/>
          </a:xfrm>
        </p:spPr>
      </p:pic>
    </p:spTree>
    <p:extLst>
      <p:ext uri="{BB962C8B-B14F-4D97-AF65-F5344CB8AC3E}">
        <p14:creationId xmlns:p14="http://schemas.microsoft.com/office/powerpoint/2010/main" val="36537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9">
        <p14:prism isContent="1"/>
      </p:transition>
    </mc:Choice>
    <mc:Fallback xmlns="">
      <p:transition spd="slow" advTm="59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latin typeface="Arial Rounded MT Bold" pitchFamily="34" charset="0"/>
              </a:rPr>
              <a:t>Flaga</a:t>
            </a:r>
            <a:r>
              <a:rPr lang="pl-PL" sz="4800" dirty="0">
                <a:latin typeface="Arial Rounded MT Bold" pitchFamily="34" charset="0"/>
              </a:rPr>
              <a:t> </a:t>
            </a:r>
            <a:r>
              <a:rPr lang="pl-PL" sz="6000" dirty="0">
                <a:latin typeface="Arial Rounded MT Bold" pitchFamily="34" charset="0"/>
              </a:rPr>
              <a:t>Jamajki</a:t>
            </a:r>
            <a:endParaRPr lang="pl-PL" sz="4800" dirty="0">
              <a:latin typeface="Arial Rounded MT Bold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7283598" cy="3641799"/>
          </a:xfrm>
        </p:spPr>
      </p:pic>
    </p:spTree>
    <p:extLst>
      <p:ext uri="{BB962C8B-B14F-4D97-AF65-F5344CB8AC3E}">
        <p14:creationId xmlns:p14="http://schemas.microsoft.com/office/powerpoint/2010/main" val="40567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0">
        <p14:prism isContent="1"/>
      </p:transition>
    </mc:Choice>
    <mc:Fallback xmlns="">
      <p:transition spd="slow" advTm="6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Arial Rounded MT Bold" pitchFamily="34" charset="0"/>
              </a:rPr>
              <a:t>Mapa Jamajki</a:t>
            </a:r>
            <a:endParaRPr lang="pl-PL" sz="6000" dirty="0">
              <a:latin typeface="Arial Rounded MT Bold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7437936" cy="3801857"/>
          </a:xfrm>
        </p:spPr>
      </p:pic>
    </p:spTree>
    <p:extLst>
      <p:ext uri="{BB962C8B-B14F-4D97-AF65-F5344CB8AC3E}">
        <p14:creationId xmlns:p14="http://schemas.microsoft.com/office/powerpoint/2010/main" val="4096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9">
        <p14:prism isContent="1"/>
      </p:transition>
    </mc:Choice>
    <mc:Fallback xmlns="">
      <p:transition spd="slow" advTm="61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latin typeface="Arial Rounded MT Bold" pitchFamily="34" charset="0"/>
              </a:rPr>
              <a:t>Stolicą Jamajki jest Kingston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001">
            <a:off x="526309" y="3318414"/>
            <a:ext cx="3983374" cy="266523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004">
            <a:off x="4742733" y="210448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9223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">
        <p14:prism isContent="1"/>
      </p:transition>
    </mc:Choice>
    <mc:Fallback xmlns="">
      <p:transition spd="slow" advTm="62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3744416" cy="4464496"/>
          </a:xfrm>
        </p:spPr>
        <p:txBody>
          <a:bodyPr>
            <a:noAutofit/>
          </a:bodyPr>
          <a:lstStyle/>
          <a:p>
            <a:r>
              <a:rPr lang="pl-PL" sz="3200" dirty="0">
                <a:latin typeface="Arial Rounded MT Bold" pitchFamily="34" charset="0"/>
              </a:rPr>
              <a:t>Na jamajce uprawia się wiele dyscyplin sportowych, jednak najbardziej popularny jest krykiet, w który grają dorośli oraz dzieci.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622">
            <a:off x="4607362" y="2706753"/>
            <a:ext cx="3708671" cy="3174623"/>
          </a:xfrm>
        </p:spPr>
      </p:pic>
    </p:spTree>
    <p:extLst>
      <p:ext uri="{BB962C8B-B14F-4D97-AF65-F5344CB8AC3E}">
        <p14:creationId xmlns:p14="http://schemas.microsoft.com/office/powerpoint/2010/main" val="40329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">
        <p14:prism isContent="1"/>
      </p:transition>
    </mc:Choice>
    <mc:Fallback xmlns="">
      <p:transition spd="slow" advTm="6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latin typeface="Arial Rounded MT Bold" pitchFamily="34" charset="0"/>
              </a:rPr>
              <a:t>Jamajczycy lubią aktywnie spędzać czas. Telewizję oglądają rzadko </a:t>
            </a:r>
            <a:r>
              <a:rPr lang="pl-PL" sz="2800" dirty="0" smtClean="0">
                <a:latin typeface="Arial Rounded MT Bold" pitchFamily="34" charset="0"/>
              </a:rPr>
              <a:t>na </a:t>
            </a:r>
            <a:r>
              <a:rPr lang="pl-PL" sz="2800" dirty="0">
                <a:latin typeface="Arial Rounded MT Bold" pitchFamily="34" charset="0"/>
              </a:rPr>
              <a:t>wyspie są tylko dwie stacje </a:t>
            </a:r>
            <a:r>
              <a:rPr lang="pl-PL" sz="2800" dirty="0" smtClean="0">
                <a:latin typeface="Arial Rounded MT Bold" pitchFamily="34" charset="0"/>
              </a:rPr>
              <a:t>telewizyjne. </a:t>
            </a:r>
            <a:r>
              <a:rPr lang="pl-PL" sz="2800" dirty="0">
                <a:latin typeface="Arial Rounded MT Bold" pitchFamily="34" charset="0"/>
              </a:rPr>
              <a:t>Często słucha się muzyki na żywo </a:t>
            </a:r>
            <a:r>
              <a:rPr lang="pl-PL" sz="2800" dirty="0" smtClean="0">
                <a:latin typeface="Arial Rounded MT Bold" pitchFamily="34" charset="0"/>
              </a:rPr>
              <a:t>zwłaszcza reggae. </a:t>
            </a:r>
            <a:endParaRPr lang="pl-PL" sz="2800" dirty="0">
              <a:latin typeface="Arial Rounded MT Bold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413">
            <a:off x="1196549" y="2658828"/>
            <a:ext cx="2369646" cy="3870419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012">
            <a:off x="4246510" y="3104228"/>
            <a:ext cx="4038600" cy="2995295"/>
          </a:xfrm>
        </p:spPr>
      </p:pic>
    </p:spTree>
    <p:extLst>
      <p:ext uri="{BB962C8B-B14F-4D97-AF65-F5344CB8AC3E}">
        <p14:creationId xmlns:p14="http://schemas.microsoft.com/office/powerpoint/2010/main" val="25438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7">
        <p14:prism isContent="1"/>
      </p:transition>
    </mc:Choice>
    <mc:Fallback xmlns="">
      <p:transition spd="slow" advTm="5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Arial Rounded MT Bold" pitchFamily="34" charset="0"/>
              </a:rPr>
              <a:t>Głową państwa jest królowa </a:t>
            </a:r>
            <a:r>
              <a:rPr lang="pl-PL" sz="4000" dirty="0">
                <a:latin typeface="Arial Rounded MT Bold" pitchFamily="34" charset="0"/>
              </a:rPr>
              <a:t>Elżbieta 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653">
            <a:off x="895585" y="2183135"/>
            <a:ext cx="2808312" cy="388164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3312368" cy="4061594"/>
          </a:xfrm>
        </p:spPr>
      </p:pic>
    </p:spTree>
    <p:extLst>
      <p:ext uri="{BB962C8B-B14F-4D97-AF65-F5344CB8AC3E}">
        <p14:creationId xmlns:p14="http://schemas.microsoft.com/office/powerpoint/2010/main" val="20768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">
        <p14:prism isContent="1"/>
      </p:transition>
    </mc:Choice>
    <mc:Fallback xmlns="">
      <p:transition spd="slow" advTm="55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93</Words>
  <Application>Microsoft Office PowerPoint</Application>
  <PresentationFormat>Pokaz na ekranie (4:3)</PresentationFormat>
  <Paragraphs>14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Jamajka</vt:lpstr>
      <vt:lpstr>Jamajka – wyspa i państwo na Morzu Karaibskim</vt:lpstr>
      <vt:lpstr>Herb Jamajki</vt:lpstr>
      <vt:lpstr>Flaga Jamajki</vt:lpstr>
      <vt:lpstr>Mapa Jamajki</vt:lpstr>
      <vt:lpstr>Stolicą Jamajki jest Kingston</vt:lpstr>
      <vt:lpstr>Na jamajce uprawia się wiele dyscyplin sportowych, jednak najbardziej popularny jest krykiet, w który grają dorośli oraz dzieci.</vt:lpstr>
      <vt:lpstr>Jamajczycy lubią aktywnie spędzać czas. Telewizję oglądają rzadko na wyspie są tylko dwie stacje telewizyjne. Często słucha się muzyki na żywo zwłaszcza reggae. </vt:lpstr>
      <vt:lpstr>Głową państwa jest królowa Elżbieta II</vt:lpstr>
      <vt:lpstr>Światowy rozgłos muzyka Reggae zyskała w latach siedemdziesiątych dzięki twórczości Boba Marleya.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Jamajka</dc:title>
  <dc:creator>m</dc:creator>
  <cp:lastModifiedBy>m</cp:lastModifiedBy>
  <cp:revision>14</cp:revision>
  <dcterms:created xsi:type="dcterms:W3CDTF">2014-01-31T09:32:13Z</dcterms:created>
  <dcterms:modified xsi:type="dcterms:W3CDTF">2014-02-16T19:31:57Z</dcterms:modified>
</cp:coreProperties>
</file>