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316" r:id="rId3"/>
    <p:sldId id="317" r:id="rId4"/>
    <p:sldId id="318" r:id="rId5"/>
    <p:sldId id="319" r:id="rId6"/>
    <p:sldId id="320" r:id="rId7"/>
    <p:sldId id="321" r:id="rId8"/>
    <p:sldId id="325" r:id="rId9"/>
    <p:sldId id="322" r:id="rId10"/>
    <p:sldId id="323" r:id="rId11"/>
    <p:sldId id="324" r:id="rId12"/>
    <p:sldId id="262" r:id="rId13"/>
    <p:sldId id="259" r:id="rId14"/>
    <p:sldId id="271" r:id="rId15"/>
    <p:sldId id="300" r:id="rId16"/>
    <p:sldId id="270" r:id="rId17"/>
    <p:sldId id="272" r:id="rId18"/>
    <p:sldId id="297" r:id="rId19"/>
    <p:sldId id="296" r:id="rId20"/>
    <p:sldId id="276" r:id="rId21"/>
    <p:sldId id="281" r:id="rId22"/>
    <p:sldId id="313" r:id="rId23"/>
    <p:sldId id="291" r:id="rId24"/>
    <p:sldId id="273" r:id="rId25"/>
    <p:sldId id="289" r:id="rId26"/>
    <p:sldId id="292" r:id="rId27"/>
    <p:sldId id="268" r:id="rId28"/>
    <p:sldId id="314" r:id="rId29"/>
    <p:sldId id="290" r:id="rId30"/>
    <p:sldId id="298" r:id="rId31"/>
    <p:sldId id="295" r:id="rId32"/>
    <p:sldId id="257" r:id="rId33"/>
    <p:sldId id="263" r:id="rId34"/>
    <p:sldId id="258" r:id="rId35"/>
    <p:sldId id="284" r:id="rId36"/>
    <p:sldId id="269" r:id="rId37"/>
    <p:sldId id="278" r:id="rId38"/>
    <p:sldId id="287" r:id="rId39"/>
    <p:sldId id="274" r:id="rId40"/>
    <p:sldId id="301" r:id="rId41"/>
    <p:sldId id="277" r:id="rId42"/>
    <p:sldId id="302" r:id="rId43"/>
    <p:sldId id="315" r:id="rId44"/>
    <p:sldId id="285" r:id="rId45"/>
    <p:sldId id="265" r:id="rId46"/>
    <p:sldId id="266" r:id="rId47"/>
    <p:sldId id="267" r:id="rId48"/>
    <p:sldId id="283" r:id="rId49"/>
    <p:sldId id="293" r:id="rId50"/>
    <p:sldId id="299" r:id="rId51"/>
    <p:sldId id="286" r:id="rId52"/>
    <p:sldId id="264" r:id="rId53"/>
    <p:sldId id="275" r:id="rId54"/>
    <p:sldId id="260" r:id="rId55"/>
    <p:sldId id="280" r:id="rId56"/>
    <p:sldId id="303" r:id="rId57"/>
    <p:sldId id="282" r:id="rId58"/>
    <p:sldId id="261" r:id="rId59"/>
    <p:sldId id="288" r:id="rId60"/>
    <p:sldId id="279" r:id="rId61"/>
    <p:sldId id="294" r:id="rId62"/>
    <p:sldId id="304" r:id="rId6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a"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45" autoAdjust="0"/>
    <p:restoredTop sz="94660"/>
  </p:normalViewPr>
  <p:slideViewPr>
    <p:cSldViewPr>
      <p:cViewPr varScale="1">
        <p:scale>
          <a:sx n="68" d="100"/>
          <a:sy n="68" d="100"/>
        </p:scale>
        <p:origin x="-5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FF89561-635F-4DB2-821F-BA41D6182E4A}" type="datetimeFigureOut">
              <a:rPr lang="pl-PL" smtClean="0"/>
              <a:pPr/>
              <a:t>2014-02-07</a:t>
            </a:fld>
            <a:endParaRPr lang="pl-PL"/>
          </a:p>
        </p:txBody>
      </p:sp>
      <p:sp>
        <p:nvSpPr>
          <p:cNvPr id="16" name="Slide Number Placeholder 15"/>
          <p:cNvSpPr>
            <a:spLocks noGrp="1"/>
          </p:cNvSpPr>
          <p:nvPr>
            <p:ph type="sldNum" sz="quarter" idx="11"/>
          </p:nvPr>
        </p:nvSpPr>
        <p:spPr/>
        <p:txBody>
          <a:bodyPr/>
          <a:lstStyle/>
          <a:p>
            <a:fld id="{F09B5A3B-5BF5-4222-9E38-EE28712BC40F}" type="slidenum">
              <a:rPr lang="pl-PL" smtClean="0"/>
              <a:pPr/>
              <a:t>‹#›</a:t>
            </a:fld>
            <a:endParaRPr lang="pl-PL"/>
          </a:p>
        </p:txBody>
      </p:sp>
      <p:sp>
        <p:nvSpPr>
          <p:cNvPr id="17" name="Footer Placeholder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F89561-635F-4DB2-821F-BA41D6182E4A}" type="datetimeFigureOut">
              <a:rPr lang="pl-PL" smtClean="0"/>
              <a:pPr/>
              <a:t>2014-02-07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9B5A3B-5BF5-4222-9E38-EE28712BC40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F89561-635F-4DB2-821F-BA41D6182E4A}" type="datetimeFigureOut">
              <a:rPr lang="pl-PL" smtClean="0"/>
              <a:pPr/>
              <a:t>2014-02-07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9B5A3B-5BF5-4222-9E38-EE28712BC40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FF89561-635F-4DB2-821F-BA41D6182E4A}" type="datetimeFigureOut">
              <a:rPr lang="pl-PL" smtClean="0"/>
              <a:pPr/>
              <a:t>2014-02-07</a:t>
            </a:fld>
            <a:endParaRPr lang="pl-PL"/>
          </a:p>
        </p:txBody>
      </p:sp>
      <p:sp>
        <p:nvSpPr>
          <p:cNvPr id="15" name="Slide Number Placeholder 14"/>
          <p:cNvSpPr>
            <a:spLocks noGrp="1"/>
          </p:cNvSpPr>
          <p:nvPr>
            <p:ph type="sldNum" sz="quarter" idx="15"/>
          </p:nvPr>
        </p:nvSpPr>
        <p:spPr/>
        <p:txBody>
          <a:bodyPr/>
          <a:lstStyle>
            <a:lvl1pPr algn="ctr">
              <a:defRPr/>
            </a:lvl1pPr>
          </a:lstStyle>
          <a:p>
            <a:fld id="{F09B5A3B-5BF5-4222-9E38-EE28712BC40F}" type="slidenum">
              <a:rPr lang="pl-PL" smtClean="0"/>
              <a:pPr/>
              <a:t>‹#›</a:t>
            </a:fld>
            <a:endParaRPr lang="pl-PL"/>
          </a:p>
        </p:txBody>
      </p:sp>
      <p:sp>
        <p:nvSpPr>
          <p:cNvPr id="16" name="Footer Placeholder 15"/>
          <p:cNvSpPr>
            <a:spLocks noGrp="1"/>
          </p:cNvSpPr>
          <p:nvPr>
            <p:ph type="ftr" sz="quarter" idx="16"/>
          </p:nvPr>
        </p:nvSpPr>
        <p:spPr/>
        <p:txBody>
          <a:bodyPr/>
          <a:lstStyle/>
          <a:p>
            <a:endParaRPr lang="pl-PL"/>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F89561-635F-4DB2-821F-BA41D6182E4A}" type="datetimeFigureOut">
              <a:rPr lang="pl-PL" smtClean="0"/>
              <a:pPr/>
              <a:t>2014-02-07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09B5A3B-5BF5-4222-9E38-EE28712BC40F}" type="slidenum">
              <a:rPr lang="pl-PL" smtClean="0"/>
              <a:pPr/>
              <a:t>‹#›</a:t>
            </a:fld>
            <a:endParaRPr lang="pl-PL"/>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F89561-635F-4DB2-821F-BA41D6182E4A}" type="datetimeFigureOut">
              <a:rPr lang="pl-PL" smtClean="0"/>
              <a:pPr/>
              <a:t>2014-02-07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09B5A3B-5BF5-4222-9E38-EE28712BC40F}" type="slidenum">
              <a:rPr lang="pl-PL" smtClean="0"/>
              <a:pPr/>
              <a:t>‹#›</a:t>
            </a:fld>
            <a:endParaRPr lang="pl-PL"/>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09B5A3B-5BF5-4222-9E38-EE28712BC40F}" type="slidenum">
              <a:rPr lang="pl-PL" smtClean="0"/>
              <a:pPr/>
              <a:t>‹#›</a:t>
            </a:fld>
            <a:endParaRPr lang="pl-PL"/>
          </a:p>
        </p:txBody>
      </p:sp>
      <p:sp>
        <p:nvSpPr>
          <p:cNvPr id="8" name="Footer Placeholder 7"/>
          <p:cNvSpPr>
            <a:spLocks noGrp="1"/>
          </p:cNvSpPr>
          <p:nvPr>
            <p:ph type="ftr" sz="quarter" idx="11"/>
          </p:nvPr>
        </p:nvSpPr>
        <p:spPr/>
        <p:txBody>
          <a:bodyPr/>
          <a:lstStyle/>
          <a:p>
            <a:endParaRPr lang="pl-PL"/>
          </a:p>
        </p:txBody>
      </p:sp>
      <p:sp>
        <p:nvSpPr>
          <p:cNvPr id="7" name="Date Placeholder 6"/>
          <p:cNvSpPr>
            <a:spLocks noGrp="1"/>
          </p:cNvSpPr>
          <p:nvPr>
            <p:ph type="dt" sz="half" idx="10"/>
          </p:nvPr>
        </p:nvSpPr>
        <p:spPr/>
        <p:txBody>
          <a:bodyPr/>
          <a:lstStyle/>
          <a:p>
            <a:fld id="{0FF89561-635F-4DB2-821F-BA41D6182E4A}" type="datetimeFigureOut">
              <a:rPr lang="pl-PL" smtClean="0"/>
              <a:pPr/>
              <a:t>2014-02-07</a:t>
            </a:fld>
            <a:endParaRPr lang="pl-PL"/>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F89561-635F-4DB2-821F-BA41D6182E4A}" type="datetimeFigureOut">
              <a:rPr lang="pl-PL" smtClean="0"/>
              <a:pPr/>
              <a:t>2014-02-07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09B5A3B-5BF5-4222-9E38-EE28712BC40F}" type="slidenum">
              <a:rPr lang="pl-PL" smtClean="0"/>
              <a:pPr/>
              <a:t>‹#›</a:t>
            </a:fld>
            <a:endParaRPr lang="pl-PL"/>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F89561-635F-4DB2-821F-BA41D6182E4A}" type="datetimeFigureOut">
              <a:rPr lang="pl-PL" smtClean="0"/>
              <a:pPr/>
              <a:t>2014-02-07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09B5A3B-5BF5-4222-9E38-EE28712BC40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FF89561-635F-4DB2-821F-BA41D6182E4A}" type="datetimeFigureOut">
              <a:rPr lang="pl-PL" smtClean="0"/>
              <a:pPr/>
              <a:t>2014-02-07</a:t>
            </a:fld>
            <a:endParaRPr lang="pl-PL"/>
          </a:p>
        </p:txBody>
      </p:sp>
      <p:sp>
        <p:nvSpPr>
          <p:cNvPr id="9" name="Slide Number Placeholder 8"/>
          <p:cNvSpPr>
            <a:spLocks noGrp="1"/>
          </p:cNvSpPr>
          <p:nvPr>
            <p:ph type="sldNum" sz="quarter" idx="15"/>
          </p:nvPr>
        </p:nvSpPr>
        <p:spPr/>
        <p:txBody>
          <a:bodyPr/>
          <a:lstStyle/>
          <a:p>
            <a:fld id="{F09B5A3B-5BF5-4222-9E38-EE28712BC40F}" type="slidenum">
              <a:rPr lang="pl-PL" smtClean="0"/>
              <a:pPr/>
              <a:t>‹#›</a:t>
            </a:fld>
            <a:endParaRPr lang="pl-PL"/>
          </a:p>
        </p:txBody>
      </p:sp>
      <p:sp>
        <p:nvSpPr>
          <p:cNvPr id="10" name="Footer Placeholder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FF89561-635F-4DB2-821F-BA41D6182E4A}" type="datetimeFigureOut">
              <a:rPr lang="pl-PL" smtClean="0"/>
              <a:pPr/>
              <a:t>2014-02-07</a:t>
            </a:fld>
            <a:endParaRPr lang="pl-PL"/>
          </a:p>
        </p:txBody>
      </p:sp>
      <p:sp>
        <p:nvSpPr>
          <p:cNvPr id="9" name="Slide Number Placeholder 8"/>
          <p:cNvSpPr>
            <a:spLocks noGrp="1"/>
          </p:cNvSpPr>
          <p:nvPr>
            <p:ph type="sldNum" sz="quarter" idx="11"/>
          </p:nvPr>
        </p:nvSpPr>
        <p:spPr/>
        <p:txBody>
          <a:bodyPr/>
          <a:lstStyle/>
          <a:p>
            <a:fld id="{F09B5A3B-5BF5-4222-9E38-EE28712BC40F}" type="slidenum">
              <a:rPr lang="pl-PL" smtClean="0"/>
              <a:pPr/>
              <a:t>‹#›</a:t>
            </a:fld>
            <a:endParaRPr lang="pl-PL"/>
          </a:p>
        </p:txBody>
      </p:sp>
      <p:sp>
        <p:nvSpPr>
          <p:cNvPr id="10" name="Footer Placeholder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FF89561-635F-4DB2-821F-BA41D6182E4A}" type="datetimeFigureOut">
              <a:rPr lang="pl-PL" smtClean="0"/>
              <a:pPr/>
              <a:t>2014-02-07</a:t>
            </a:fld>
            <a:endParaRPr lang="pl-PL"/>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09B5A3B-5BF5-4222-9E38-EE28712BC40F}" type="slidenum">
              <a:rPr lang="pl-PL" smtClean="0"/>
              <a:pPr/>
              <a:t>‹#›</a:t>
            </a:fld>
            <a:endParaRPr lang="pl-PL"/>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gif"/><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pl-PL" dirty="0" smtClean="0"/>
              <a:t>Co ciekawego możesz dowiedzieć się o Stanach Zjednoczonych?</a:t>
            </a:r>
            <a:endParaRPr lang="pl-PL" dirty="0"/>
          </a:p>
        </p:txBody>
      </p:sp>
      <p:sp>
        <p:nvSpPr>
          <p:cNvPr id="2" name="Title 1"/>
          <p:cNvSpPr>
            <a:spLocks noGrp="1"/>
          </p:cNvSpPr>
          <p:nvPr>
            <p:ph type="ctrTitle"/>
          </p:nvPr>
        </p:nvSpPr>
        <p:spPr/>
        <p:txBody>
          <a:bodyPr/>
          <a:lstStyle/>
          <a:p>
            <a:r>
              <a:rPr lang="pl-PL" u="sng" dirty="0" smtClean="0"/>
              <a:t>United States of America</a:t>
            </a:r>
            <a:endParaRPr lang="pl-PL" u="sng" dirty="0"/>
          </a:p>
        </p:txBody>
      </p:sp>
    </p:spTree>
  </p:cSld>
  <p:clrMapOvr>
    <a:masterClrMapping/>
  </p:clrMapOvr>
  <p:transition advClick="0" advTm="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212704"/>
          </a:xfrm>
        </p:spPr>
        <p:txBody>
          <a:bodyPr/>
          <a:lstStyle/>
          <a:p>
            <a:r>
              <a:rPr lang="pl-PL" dirty="0" smtClean="0"/>
              <a:t>Ameryka podzielona jest na</a:t>
            </a:r>
            <a:br>
              <a:rPr lang="pl-PL" dirty="0" smtClean="0"/>
            </a:br>
            <a:r>
              <a:rPr lang="pl-PL" dirty="0" smtClean="0"/>
              <a:t> 50 stanów, każdy z nich ma własną flagę. Największym stanem jest Alaska, zaś najmniejszym stanem jest Rhode Island*</a:t>
            </a:r>
            <a:br>
              <a:rPr lang="pl-PL" dirty="0" smtClean="0"/>
            </a:br>
            <a:r>
              <a:rPr lang="pl-PL" dirty="0" smtClean="0"/>
              <a:t> (czytaj:Rołd Ajland)</a:t>
            </a: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120680"/>
          </a:xfrm>
        </p:spPr>
        <p:txBody>
          <a:bodyPr>
            <a:normAutofit fontScale="90000"/>
          </a:bodyPr>
          <a:lstStyle/>
          <a:p>
            <a:r>
              <a:rPr lang="pl-PL" dirty="0" smtClean="0"/>
              <a:t>Z U.S.A. Dawno temu, zostały sprowadzone różne warzywa np.  ziemniaki i inne.</a:t>
            </a:r>
            <a:br>
              <a:rPr lang="pl-PL" dirty="0" smtClean="0"/>
            </a:br>
            <a:r>
              <a:rPr lang="pl-PL" dirty="0" smtClean="0"/>
              <a:t>W Ameryce znajduje się najbardziej znana dzielnica na świecie, czyli Hollywood, znajdująca się w mieście </a:t>
            </a:r>
            <a:br>
              <a:rPr lang="pl-PL" dirty="0" smtClean="0"/>
            </a:br>
            <a:r>
              <a:rPr lang="pl-PL" dirty="0" smtClean="0"/>
              <a:t>Los Angeles.</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endParaRPr lang="pl-PL" dirty="0"/>
          </a:p>
        </p:txBody>
      </p:sp>
      <p:pic>
        <p:nvPicPr>
          <p:cNvPr id="72706" name="Picture 2" descr="http://img.interia.pl/wiadomosci/nimg/a/2/Napis_Hollywood_USA_przy_5611760.jpg"/>
          <p:cNvPicPr>
            <a:picLocks noChangeAspect="1" noChangeArrowheads="1"/>
          </p:cNvPicPr>
          <p:nvPr/>
        </p:nvPicPr>
        <p:blipFill>
          <a:blip r:embed="rId2" cstate="print"/>
          <a:srcRect/>
          <a:stretch>
            <a:fillRect/>
          </a:stretch>
        </p:blipFill>
        <p:spPr bwMode="auto">
          <a:xfrm>
            <a:off x="3779912" y="3861048"/>
            <a:ext cx="4248472" cy="28277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08448"/>
          </a:xfrm>
        </p:spPr>
        <p:txBody>
          <a:bodyPr>
            <a:normAutofit fontScale="90000"/>
          </a:bodyPr>
          <a:lstStyle/>
          <a:p>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Amerykańskie  stany i ich stolice :</a:t>
            </a:r>
            <a:br>
              <a:rPr lang="pl-PL" dirty="0" smtClean="0"/>
            </a:br>
            <a:r>
              <a:rPr lang="pl-PL" dirty="0" smtClean="0"/>
              <a:t>Stan Alabama </a:t>
            </a:r>
            <a:br>
              <a:rPr lang="pl-PL" dirty="0" smtClean="0"/>
            </a:br>
            <a:r>
              <a:rPr lang="pl-PL" dirty="0" smtClean="0"/>
              <a:t>Stolica stanu – Montgomery</a:t>
            </a:r>
            <a:endParaRPr lang="pl-PL" dirty="0"/>
          </a:p>
        </p:txBody>
      </p:sp>
      <p:pic>
        <p:nvPicPr>
          <p:cNvPr id="19458" name="Picture 2" descr="Plik:Flag of Alabama.svg"/>
          <p:cNvPicPr>
            <a:picLocks noChangeAspect="1" noChangeArrowheads="1"/>
          </p:cNvPicPr>
          <p:nvPr/>
        </p:nvPicPr>
        <p:blipFill>
          <a:blip r:embed="rId2" cstate="print"/>
          <a:srcRect/>
          <a:stretch>
            <a:fillRect/>
          </a:stretch>
        </p:blipFill>
        <p:spPr bwMode="auto">
          <a:xfrm>
            <a:off x="1259632" y="2276872"/>
            <a:ext cx="6336704" cy="4224470"/>
          </a:xfrm>
          <a:prstGeom prst="rect">
            <a:avLst/>
          </a:prstGeom>
          <a:noFill/>
        </p:spPr>
      </p:pic>
    </p:spTree>
  </p:cSld>
  <p:clrMapOvr>
    <a:masterClrMapping/>
  </p:clrMapOvr>
  <p:transition advClick="0"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Alaska</a:t>
            </a:r>
            <a:br>
              <a:rPr lang="pl-PL" dirty="0" smtClean="0"/>
            </a:br>
            <a:r>
              <a:rPr lang="pl-PL" dirty="0" smtClean="0"/>
              <a:t>Stolica Stanu - Juneau</a:t>
            </a:r>
            <a:endParaRPr lang="pl-PL" dirty="0"/>
          </a:p>
        </p:txBody>
      </p:sp>
      <p:pic>
        <p:nvPicPr>
          <p:cNvPr id="16386" name="Picture 2" descr="Plik:Flag of Alaska.svg"/>
          <p:cNvPicPr>
            <a:picLocks noChangeAspect="1" noChangeArrowheads="1"/>
          </p:cNvPicPr>
          <p:nvPr/>
        </p:nvPicPr>
        <p:blipFill>
          <a:blip r:embed="rId2" cstate="print"/>
          <a:srcRect/>
          <a:stretch>
            <a:fillRect/>
          </a:stretch>
        </p:blipFill>
        <p:spPr bwMode="auto">
          <a:xfrm>
            <a:off x="1475656" y="2132856"/>
            <a:ext cx="5923136" cy="41832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Arizona</a:t>
            </a:r>
            <a:br>
              <a:rPr lang="pl-PL" dirty="0" smtClean="0"/>
            </a:br>
            <a:r>
              <a:rPr lang="pl-PL" dirty="0" smtClean="0"/>
              <a:t>Stolica stanu - Phoenix </a:t>
            </a:r>
            <a:endParaRPr lang="pl-PL" dirty="0"/>
          </a:p>
        </p:txBody>
      </p:sp>
      <p:pic>
        <p:nvPicPr>
          <p:cNvPr id="28674" name="Picture 2" descr="Plik:Flag of Arizona.svg"/>
          <p:cNvPicPr>
            <a:picLocks noChangeAspect="1" noChangeArrowheads="1"/>
          </p:cNvPicPr>
          <p:nvPr/>
        </p:nvPicPr>
        <p:blipFill>
          <a:blip r:embed="rId2" cstate="print"/>
          <a:srcRect/>
          <a:stretch>
            <a:fillRect/>
          </a:stretch>
        </p:blipFill>
        <p:spPr bwMode="auto">
          <a:xfrm>
            <a:off x="1403648" y="1844824"/>
            <a:ext cx="6768752" cy="450968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Arkansas</a:t>
            </a:r>
            <a:br>
              <a:rPr lang="pl-PL" dirty="0" smtClean="0"/>
            </a:br>
            <a:r>
              <a:rPr lang="pl-PL" dirty="0" smtClean="0"/>
              <a:t>Stolica stanu – Little Rock</a:t>
            </a:r>
            <a:endParaRPr lang="pl-PL" dirty="0"/>
          </a:p>
        </p:txBody>
      </p:sp>
      <p:pic>
        <p:nvPicPr>
          <p:cNvPr id="58370" name="Picture 2" descr="Plik:Flag of Arkansas.svg"/>
          <p:cNvPicPr>
            <a:picLocks noChangeAspect="1" noChangeArrowheads="1"/>
          </p:cNvPicPr>
          <p:nvPr/>
        </p:nvPicPr>
        <p:blipFill>
          <a:blip r:embed="rId2" cstate="print"/>
          <a:srcRect/>
          <a:stretch>
            <a:fillRect/>
          </a:stretch>
        </p:blipFill>
        <p:spPr bwMode="auto">
          <a:xfrm>
            <a:off x="1259632" y="1916832"/>
            <a:ext cx="6336704" cy="42244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California</a:t>
            </a:r>
            <a:br>
              <a:rPr lang="pl-PL" dirty="0" smtClean="0"/>
            </a:br>
            <a:r>
              <a:rPr lang="pl-PL" dirty="0" smtClean="0"/>
              <a:t>Stolica stanu - Sacramento</a:t>
            </a:r>
            <a:endParaRPr lang="pl-PL" dirty="0"/>
          </a:p>
        </p:txBody>
      </p:sp>
      <p:pic>
        <p:nvPicPr>
          <p:cNvPr id="29698" name="Picture 2" descr="Plik:Flag of California.svg"/>
          <p:cNvPicPr>
            <a:picLocks noChangeAspect="1" noChangeArrowheads="1"/>
          </p:cNvPicPr>
          <p:nvPr/>
        </p:nvPicPr>
        <p:blipFill>
          <a:blip r:embed="rId2" cstate="print"/>
          <a:srcRect/>
          <a:stretch>
            <a:fillRect/>
          </a:stretch>
        </p:blipFill>
        <p:spPr bwMode="auto">
          <a:xfrm>
            <a:off x="1187624" y="1844824"/>
            <a:ext cx="6696744" cy="446170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Colorado</a:t>
            </a:r>
            <a:br>
              <a:rPr lang="pl-PL" dirty="0" smtClean="0"/>
            </a:br>
            <a:r>
              <a:rPr lang="pl-PL" dirty="0" smtClean="0"/>
              <a:t>Stolica stanu - Denver</a:t>
            </a:r>
            <a:endParaRPr lang="pl-PL" dirty="0"/>
          </a:p>
        </p:txBody>
      </p:sp>
      <p:pic>
        <p:nvPicPr>
          <p:cNvPr id="27650" name="Picture 2" descr="Plik:Flag of Colorado.svg"/>
          <p:cNvPicPr>
            <a:picLocks noChangeAspect="1" noChangeArrowheads="1"/>
          </p:cNvPicPr>
          <p:nvPr/>
        </p:nvPicPr>
        <p:blipFill>
          <a:blip r:embed="rId2" cstate="print"/>
          <a:srcRect/>
          <a:stretch>
            <a:fillRect/>
          </a:stretch>
        </p:blipFill>
        <p:spPr bwMode="auto">
          <a:xfrm>
            <a:off x="899592" y="1700808"/>
            <a:ext cx="7079602" cy="4716786"/>
          </a:xfrm>
          <a:prstGeom prst="rect">
            <a:avLst/>
          </a:prstGeom>
          <a:noFill/>
        </p:spPr>
      </p:pic>
    </p:spTree>
  </p:cSld>
  <p:clrMapOvr>
    <a:masterClrMapping/>
  </p:clrMapOvr>
  <p:transition advTm="4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Connecticut</a:t>
            </a:r>
            <a:br>
              <a:rPr lang="pl-PL" dirty="0" smtClean="0"/>
            </a:br>
            <a:r>
              <a:rPr lang="pl-PL" dirty="0" smtClean="0"/>
              <a:t>Stolica stanu - Hartford</a:t>
            </a:r>
            <a:endParaRPr lang="pl-PL" dirty="0"/>
          </a:p>
        </p:txBody>
      </p:sp>
      <p:pic>
        <p:nvPicPr>
          <p:cNvPr id="55298" name="Picture 2" descr="Plik:Flag of Connecticut.svg"/>
          <p:cNvPicPr>
            <a:picLocks noChangeAspect="1" noChangeArrowheads="1"/>
          </p:cNvPicPr>
          <p:nvPr/>
        </p:nvPicPr>
        <p:blipFill>
          <a:blip r:embed="rId2" cstate="print"/>
          <a:srcRect/>
          <a:stretch>
            <a:fillRect/>
          </a:stretch>
        </p:blipFill>
        <p:spPr bwMode="auto">
          <a:xfrm>
            <a:off x="1259632" y="1844824"/>
            <a:ext cx="5657850" cy="43719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Delaware</a:t>
            </a:r>
            <a:br>
              <a:rPr lang="pl-PL" dirty="0" smtClean="0"/>
            </a:br>
            <a:r>
              <a:rPr lang="pl-PL" dirty="0" smtClean="0"/>
              <a:t>Stolica stanu - Dover </a:t>
            </a:r>
            <a:endParaRPr lang="pl-PL" dirty="0"/>
          </a:p>
        </p:txBody>
      </p:sp>
      <p:pic>
        <p:nvPicPr>
          <p:cNvPr id="54274" name="Picture 2" descr="Plik:Flag of Delaware.svg"/>
          <p:cNvPicPr>
            <a:picLocks noChangeAspect="1" noChangeArrowheads="1"/>
          </p:cNvPicPr>
          <p:nvPr/>
        </p:nvPicPr>
        <p:blipFill>
          <a:blip r:embed="rId2" cstate="print"/>
          <a:srcRect/>
          <a:stretch>
            <a:fillRect/>
          </a:stretch>
        </p:blipFill>
        <p:spPr bwMode="auto">
          <a:xfrm>
            <a:off x="1475656" y="1916832"/>
            <a:ext cx="6120680" cy="40804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356720"/>
          </a:xfrm>
        </p:spPr>
        <p:txBody>
          <a:bodyPr/>
          <a:lstStyle/>
          <a:p>
            <a:r>
              <a:rPr lang="pl-PL" dirty="0" smtClean="0"/>
              <a:t>W tej prezentacji chciałybyśmy Wam pokazać  wiele o Stanach Zjednoczonych, pokażemy również wszystkie amerykańskie stany. Teraz chcemy właśnie to zaprezentować :</a:t>
            </a: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Florida</a:t>
            </a:r>
            <a:br>
              <a:rPr lang="pl-PL" dirty="0" smtClean="0"/>
            </a:br>
            <a:r>
              <a:rPr lang="pl-PL" dirty="0" smtClean="0"/>
              <a:t>Stolica stanu - Tallahassee</a:t>
            </a:r>
            <a:endParaRPr lang="pl-PL" dirty="0"/>
          </a:p>
        </p:txBody>
      </p:sp>
      <p:pic>
        <p:nvPicPr>
          <p:cNvPr id="33794" name="Picture 2" descr="Plik:Flag of Florida.svg"/>
          <p:cNvPicPr>
            <a:picLocks noChangeAspect="1" noChangeArrowheads="1"/>
          </p:cNvPicPr>
          <p:nvPr/>
        </p:nvPicPr>
        <p:blipFill>
          <a:blip r:embed="rId2" cstate="print"/>
          <a:srcRect/>
          <a:stretch>
            <a:fillRect/>
          </a:stretch>
        </p:blipFill>
        <p:spPr bwMode="auto">
          <a:xfrm>
            <a:off x="899592" y="1628800"/>
            <a:ext cx="6984776" cy="465651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Georgia</a:t>
            </a:r>
            <a:br>
              <a:rPr lang="pl-PL" dirty="0" smtClean="0"/>
            </a:br>
            <a:r>
              <a:rPr lang="pl-PL" dirty="0" smtClean="0"/>
              <a:t>Stolica stanu - Atlanta</a:t>
            </a:r>
            <a:endParaRPr lang="pl-PL" dirty="0"/>
          </a:p>
        </p:txBody>
      </p:sp>
      <p:pic>
        <p:nvPicPr>
          <p:cNvPr id="38914" name="Picture 2" descr="Plik:Flag of Georgia (U.S. state).svg"/>
          <p:cNvPicPr>
            <a:picLocks noChangeAspect="1" noChangeArrowheads="1"/>
          </p:cNvPicPr>
          <p:nvPr/>
        </p:nvPicPr>
        <p:blipFill>
          <a:blip r:embed="rId2" cstate="print"/>
          <a:srcRect/>
          <a:stretch>
            <a:fillRect/>
          </a:stretch>
        </p:blipFill>
        <p:spPr bwMode="auto">
          <a:xfrm>
            <a:off x="683568" y="1556792"/>
            <a:ext cx="7620000" cy="4762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Hawaii (Hawaje)</a:t>
            </a:r>
            <a:br>
              <a:rPr lang="pl-PL" dirty="0" smtClean="0"/>
            </a:br>
            <a:r>
              <a:rPr lang="pl-PL" dirty="0" smtClean="0"/>
              <a:t>Stolica - Honolulu</a:t>
            </a:r>
            <a:endParaRPr lang="pl-PL" dirty="0"/>
          </a:p>
        </p:txBody>
      </p:sp>
      <p:pic>
        <p:nvPicPr>
          <p:cNvPr id="2050" name="Picture 2" descr="Plik:Flag of Hawaii.svg"/>
          <p:cNvPicPr>
            <a:picLocks noChangeAspect="1" noChangeArrowheads="1"/>
          </p:cNvPicPr>
          <p:nvPr/>
        </p:nvPicPr>
        <p:blipFill>
          <a:blip r:embed="rId2" cstate="print"/>
          <a:srcRect/>
          <a:stretch>
            <a:fillRect/>
          </a:stretch>
        </p:blipFill>
        <p:spPr bwMode="auto">
          <a:xfrm>
            <a:off x="539552" y="1916832"/>
            <a:ext cx="8196064" cy="409803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Idaho</a:t>
            </a:r>
            <a:br>
              <a:rPr lang="pl-PL" dirty="0" smtClean="0"/>
            </a:br>
            <a:r>
              <a:rPr lang="pl-PL" dirty="0" smtClean="0"/>
              <a:t>Stolica stanu - Boise </a:t>
            </a:r>
            <a:endParaRPr lang="pl-PL" dirty="0"/>
          </a:p>
        </p:txBody>
      </p:sp>
      <p:pic>
        <p:nvPicPr>
          <p:cNvPr id="49154" name="Picture 2" descr="Plik:Flag of Idaho.svg"/>
          <p:cNvPicPr>
            <a:picLocks noChangeAspect="1" noChangeArrowheads="1"/>
          </p:cNvPicPr>
          <p:nvPr/>
        </p:nvPicPr>
        <p:blipFill>
          <a:blip r:embed="rId2" cstate="print"/>
          <a:srcRect/>
          <a:stretch>
            <a:fillRect/>
          </a:stretch>
        </p:blipFill>
        <p:spPr bwMode="auto">
          <a:xfrm>
            <a:off x="1259632" y="1844824"/>
            <a:ext cx="5760640" cy="453868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Illinois</a:t>
            </a:r>
            <a:br>
              <a:rPr lang="pl-PL" dirty="0" smtClean="0"/>
            </a:br>
            <a:r>
              <a:rPr lang="pl-PL" dirty="0" smtClean="0"/>
              <a:t>Stolica stanu - Springfield</a:t>
            </a:r>
            <a:endParaRPr lang="pl-PL" dirty="0"/>
          </a:p>
        </p:txBody>
      </p:sp>
      <p:pic>
        <p:nvPicPr>
          <p:cNvPr id="26626" name="Picture 2" descr="Plik:Flag of Illinois.svg"/>
          <p:cNvPicPr>
            <a:picLocks noChangeAspect="1" noChangeArrowheads="1"/>
          </p:cNvPicPr>
          <p:nvPr/>
        </p:nvPicPr>
        <p:blipFill>
          <a:blip r:embed="rId2" cstate="print"/>
          <a:srcRect/>
          <a:stretch>
            <a:fillRect/>
          </a:stretch>
        </p:blipFill>
        <p:spPr bwMode="auto">
          <a:xfrm>
            <a:off x="755576" y="1844824"/>
            <a:ext cx="7410450" cy="43815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Indiana</a:t>
            </a:r>
            <a:br>
              <a:rPr lang="pl-PL" dirty="0" smtClean="0"/>
            </a:br>
            <a:r>
              <a:rPr lang="pl-PL" dirty="0" smtClean="0"/>
              <a:t>Stolica stanu - Indianapolis</a:t>
            </a:r>
            <a:endParaRPr lang="pl-PL" dirty="0"/>
          </a:p>
        </p:txBody>
      </p:sp>
      <p:pic>
        <p:nvPicPr>
          <p:cNvPr id="47106" name="Picture 2" descr="Plik:Flag of Indiana.svg"/>
          <p:cNvPicPr>
            <a:picLocks noChangeAspect="1" noChangeArrowheads="1"/>
          </p:cNvPicPr>
          <p:nvPr/>
        </p:nvPicPr>
        <p:blipFill>
          <a:blip r:embed="rId2" cstate="print"/>
          <a:srcRect/>
          <a:stretch>
            <a:fillRect/>
          </a:stretch>
        </p:blipFill>
        <p:spPr bwMode="auto">
          <a:xfrm>
            <a:off x="1043608" y="1772816"/>
            <a:ext cx="6984776" cy="465651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Iowa</a:t>
            </a:r>
            <a:br>
              <a:rPr lang="pl-PL" dirty="0" smtClean="0"/>
            </a:br>
            <a:r>
              <a:rPr lang="pl-PL" dirty="0" smtClean="0"/>
              <a:t>Stolica stanu – Des Moines</a:t>
            </a:r>
            <a:endParaRPr lang="pl-PL" dirty="0"/>
          </a:p>
        </p:txBody>
      </p:sp>
      <p:pic>
        <p:nvPicPr>
          <p:cNvPr id="50178" name="Picture 2" descr="Plik:Flag of Iowa.svg"/>
          <p:cNvPicPr>
            <a:picLocks noChangeAspect="1" noChangeArrowheads="1"/>
          </p:cNvPicPr>
          <p:nvPr/>
        </p:nvPicPr>
        <p:blipFill>
          <a:blip r:embed="rId2" cstate="print"/>
          <a:srcRect/>
          <a:stretch>
            <a:fillRect/>
          </a:stretch>
        </p:blipFill>
        <p:spPr bwMode="auto">
          <a:xfrm>
            <a:off x="971600" y="1844824"/>
            <a:ext cx="6381750" cy="43719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Kansas</a:t>
            </a:r>
            <a:br>
              <a:rPr lang="pl-PL" dirty="0" smtClean="0"/>
            </a:br>
            <a:r>
              <a:rPr lang="pl-PL" dirty="0" smtClean="0"/>
              <a:t>Stolica stanu - Topeka</a:t>
            </a:r>
            <a:endParaRPr lang="pl-PL" dirty="0"/>
          </a:p>
        </p:txBody>
      </p:sp>
      <p:pic>
        <p:nvPicPr>
          <p:cNvPr id="31746" name="Picture 2" descr="Plik:Flag of Kansas.svg"/>
          <p:cNvPicPr>
            <a:picLocks noChangeAspect="1" noChangeArrowheads="1"/>
          </p:cNvPicPr>
          <p:nvPr/>
        </p:nvPicPr>
        <p:blipFill>
          <a:blip r:embed="rId2" cstate="print"/>
          <a:srcRect/>
          <a:stretch>
            <a:fillRect/>
          </a:stretch>
        </p:blipFill>
        <p:spPr bwMode="auto">
          <a:xfrm>
            <a:off x="611560" y="1700808"/>
            <a:ext cx="7620000" cy="4572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Kentucky</a:t>
            </a:r>
            <a:br>
              <a:rPr lang="pl-PL" dirty="0" smtClean="0"/>
            </a:br>
            <a:r>
              <a:rPr lang="pl-PL" dirty="0" smtClean="0"/>
              <a:t>Stolica stanu - Frankfort</a:t>
            </a:r>
            <a:endParaRPr lang="pl-PL" dirty="0"/>
          </a:p>
        </p:txBody>
      </p:sp>
      <p:pic>
        <p:nvPicPr>
          <p:cNvPr id="1026" name="Picture 2" descr="Plik:Flag of Kentucky.svg"/>
          <p:cNvPicPr>
            <a:picLocks noChangeAspect="1" noChangeArrowheads="1"/>
          </p:cNvPicPr>
          <p:nvPr/>
        </p:nvPicPr>
        <p:blipFill>
          <a:blip r:embed="rId2" cstate="print"/>
          <a:srcRect/>
          <a:stretch>
            <a:fillRect/>
          </a:stretch>
        </p:blipFill>
        <p:spPr bwMode="auto">
          <a:xfrm>
            <a:off x="467544" y="1844824"/>
            <a:ext cx="7704856" cy="432048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smtClean="0"/>
              <a:t>Stan Louisiana</a:t>
            </a:r>
            <a:br>
              <a:rPr lang="pl-PL" smtClean="0"/>
            </a:br>
            <a:r>
              <a:rPr lang="pl-PL" smtClean="0"/>
              <a:t>Stolica stanu - </a:t>
            </a:r>
            <a:endParaRPr lang="pl-PL" dirty="0"/>
          </a:p>
        </p:txBody>
      </p:sp>
      <p:pic>
        <p:nvPicPr>
          <p:cNvPr id="48130" name="Picture 2" descr="Plik:Flag of Louisiana.svg"/>
          <p:cNvPicPr>
            <a:picLocks noChangeAspect="1" noChangeArrowheads="1"/>
          </p:cNvPicPr>
          <p:nvPr/>
        </p:nvPicPr>
        <p:blipFill>
          <a:blip r:embed="rId2" cstate="print"/>
          <a:srcRect/>
          <a:stretch>
            <a:fillRect/>
          </a:stretch>
        </p:blipFill>
        <p:spPr bwMode="auto">
          <a:xfrm>
            <a:off x="827584" y="1844824"/>
            <a:ext cx="6840760" cy="435243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52400"/>
            <a:ext cx="7715200" cy="1219200"/>
          </a:xfrm>
        </p:spPr>
        <p:txBody>
          <a:bodyPr/>
          <a:lstStyle/>
          <a:p>
            <a:r>
              <a:rPr lang="pl-PL" dirty="0" smtClean="0"/>
              <a:t>Flaga Stanów Zjednoczonych :</a:t>
            </a:r>
            <a:endParaRPr lang="pl-PL" dirty="0"/>
          </a:p>
        </p:txBody>
      </p:sp>
      <p:pic>
        <p:nvPicPr>
          <p:cNvPr id="1026" name="Picture 2" descr="https://encrypted-tbn0.gstatic.com/images?q=tbn:ANd9GcSkwxiwDGcqQsfjHJkhRyT3qkuwEgcUGp4y967rOsuC_Ht1J0ODsw"/>
          <p:cNvPicPr>
            <a:picLocks noChangeAspect="1" noChangeArrowheads="1"/>
          </p:cNvPicPr>
          <p:nvPr/>
        </p:nvPicPr>
        <p:blipFill>
          <a:blip r:embed="rId2" cstate="print"/>
          <a:srcRect/>
          <a:stretch>
            <a:fillRect/>
          </a:stretch>
        </p:blipFill>
        <p:spPr bwMode="auto">
          <a:xfrm>
            <a:off x="3563888" y="1916832"/>
            <a:ext cx="5085809" cy="3384376"/>
          </a:xfrm>
          <a:prstGeom prst="rect">
            <a:avLst/>
          </a:prstGeom>
          <a:noFill/>
        </p:spPr>
      </p:pic>
      <p:sp>
        <p:nvSpPr>
          <p:cNvPr id="5" name="TextBox 4"/>
          <p:cNvSpPr txBox="1"/>
          <p:nvPr/>
        </p:nvSpPr>
        <p:spPr>
          <a:xfrm>
            <a:off x="467544" y="1700808"/>
            <a:ext cx="3600400" cy="923330"/>
          </a:xfrm>
          <a:prstGeom prst="rect">
            <a:avLst/>
          </a:prstGeom>
          <a:noFill/>
        </p:spPr>
        <p:txBody>
          <a:bodyPr wrap="square" rtlCol="0">
            <a:spAutoFit/>
          </a:bodyPr>
          <a:lstStyle/>
          <a:p>
            <a:r>
              <a:rPr lang="pl-PL" dirty="0" smtClean="0"/>
              <a:t>Flaga U.S.A.* ma na sobie 50 gwiazdek, każda z nich, reprezentuję  jeden stan.</a:t>
            </a:r>
            <a:endParaRPr lang="pl-PL" dirty="0"/>
          </a:p>
        </p:txBody>
      </p:sp>
      <p:sp>
        <p:nvSpPr>
          <p:cNvPr id="7" name="TextBox 6"/>
          <p:cNvSpPr txBox="1"/>
          <p:nvPr/>
        </p:nvSpPr>
        <p:spPr>
          <a:xfrm>
            <a:off x="611560" y="5517232"/>
            <a:ext cx="6840760" cy="369332"/>
          </a:xfrm>
          <a:prstGeom prst="rect">
            <a:avLst/>
          </a:prstGeom>
          <a:noFill/>
        </p:spPr>
        <p:txBody>
          <a:bodyPr wrap="square" rtlCol="0">
            <a:spAutoFit/>
          </a:bodyPr>
          <a:lstStyle/>
          <a:p>
            <a:r>
              <a:rPr lang="pl-PL" dirty="0" smtClean="0"/>
              <a:t>*U.S.A. – United States of America</a:t>
            </a:r>
            <a:endParaRPr lang="pl-P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Maine</a:t>
            </a:r>
            <a:br>
              <a:rPr lang="pl-PL" dirty="0" smtClean="0"/>
            </a:br>
            <a:r>
              <a:rPr lang="pl-PL" dirty="0" smtClean="0"/>
              <a:t>Stolica stanu - Augusta</a:t>
            </a:r>
            <a:endParaRPr lang="pl-PL" dirty="0"/>
          </a:p>
        </p:txBody>
      </p:sp>
      <p:pic>
        <p:nvPicPr>
          <p:cNvPr id="56322" name="Picture 2" descr="Plik:Flag of Maine.svg"/>
          <p:cNvPicPr>
            <a:picLocks noChangeAspect="1" noChangeArrowheads="1"/>
          </p:cNvPicPr>
          <p:nvPr/>
        </p:nvPicPr>
        <p:blipFill>
          <a:blip r:embed="rId2" cstate="print"/>
          <a:srcRect/>
          <a:stretch>
            <a:fillRect/>
          </a:stretch>
        </p:blipFill>
        <p:spPr bwMode="auto">
          <a:xfrm>
            <a:off x="971600" y="1772816"/>
            <a:ext cx="6543675" cy="43624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Maryland</a:t>
            </a:r>
            <a:br>
              <a:rPr lang="pl-PL" dirty="0" smtClean="0"/>
            </a:br>
            <a:r>
              <a:rPr lang="pl-PL" dirty="0" smtClean="0"/>
              <a:t>Stolica stanu - Annapolis</a:t>
            </a:r>
            <a:endParaRPr lang="pl-PL" dirty="0"/>
          </a:p>
        </p:txBody>
      </p:sp>
      <p:pic>
        <p:nvPicPr>
          <p:cNvPr id="53250" name="Picture 2" descr="Plik:Flag of Maryland.svg"/>
          <p:cNvPicPr>
            <a:picLocks noChangeAspect="1" noChangeArrowheads="1"/>
          </p:cNvPicPr>
          <p:nvPr/>
        </p:nvPicPr>
        <p:blipFill>
          <a:blip r:embed="rId2" cstate="print"/>
          <a:srcRect/>
          <a:stretch>
            <a:fillRect/>
          </a:stretch>
        </p:blipFill>
        <p:spPr bwMode="auto">
          <a:xfrm>
            <a:off x="1043608" y="1556792"/>
            <a:ext cx="7143750" cy="47625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2088232"/>
          </a:xfrm>
        </p:spPr>
        <p:txBody>
          <a:bodyPr>
            <a:normAutofit/>
          </a:bodyPr>
          <a:lstStyle/>
          <a:p>
            <a:r>
              <a:rPr lang="pl-PL" dirty="0" smtClean="0"/>
              <a:t>Stan Massachusets</a:t>
            </a:r>
            <a:br>
              <a:rPr lang="pl-PL" dirty="0" smtClean="0"/>
            </a:br>
            <a:r>
              <a:rPr lang="pl-PL" dirty="0" smtClean="0"/>
              <a:t>Stolica stanu - Boston</a:t>
            </a:r>
            <a:endParaRPr lang="pl-PL" dirty="0"/>
          </a:p>
        </p:txBody>
      </p:sp>
      <p:pic>
        <p:nvPicPr>
          <p:cNvPr id="50178" name="Picture 2" descr="Plik:Flag of Massachusetts.svg"/>
          <p:cNvPicPr>
            <a:picLocks noChangeAspect="1" noChangeArrowheads="1"/>
          </p:cNvPicPr>
          <p:nvPr/>
        </p:nvPicPr>
        <p:blipFill>
          <a:blip r:embed="rId2" cstate="print"/>
          <a:srcRect/>
          <a:stretch>
            <a:fillRect/>
          </a:stretch>
        </p:blipFill>
        <p:spPr bwMode="auto">
          <a:xfrm>
            <a:off x="899592" y="2132856"/>
            <a:ext cx="7259960" cy="43559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Michigan</a:t>
            </a:r>
            <a:br>
              <a:rPr lang="pl-PL" dirty="0" smtClean="0"/>
            </a:br>
            <a:r>
              <a:rPr lang="pl-PL" dirty="0" smtClean="0"/>
              <a:t>Stolica stanu - Lansing</a:t>
            </a:r>
            <a:endParaRPr lang="pl-PL" dirty="0"/>
          </a:p>
        </p:txBody>
      </p:sp>
      <p:pic>
        <p:nvPicPr>
          <p:cNvPr id="20482" name="Picture 2" descr="Plik:Flag of Michigan.svg"/>
          <p:cNvPicPr>
            <a:picLocks noChangeAspect="1" noChangeArrowheads="1"/>
          </p:cNvPicPr>
          <p:nvPr/>
        </p:nvPicPr>
        <p:blipFill>
          <a:blip r:embed="rId2" cstate="print"/>
          <a:srcRect/>
          <a:stretch>
            <a:fillRect/>
          </a:stretch>
        </p:blipFill>
        <p:spPr bwMode="auto">
          <a:xfrm>
            <a:off x="1043608" y="1628800"/>
            <a:ext cx="6524625" cy="435292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400"/>
            <a:ext cx="9036496" cy="2484512"/>
          </a:xfrm>
        </p:spPr>
        <p:txBody>
          <a:bodyPr>
            <a:normAutofit fontScale="90000"/>
          </a:bodyPr>
          <a:lstStyle/>
          <a:p>
            <a:r>
              <a:rPr lang="pl-PL" dirty="0" smtClean="0"/>
              <a:t>Stan Minnesota</a:t>
            </a:r>
            <a:br>
              <a:rPr lang="pl-PL" dirty="0" smtClean="0"/>
            </a:br>
            <a:r>
              <a:rPr lang="pl-PL" dirty="0" smtClean="0"/>
              <a:t>Stolica Stanu – Saint Paul</a:t>
            </a:r>
            <a:br>
              <a:rPr lang="pl-PL" dirty="0" smtClean="0"/>
            </a:br>
            <a:r>
              <a:rPr lang="pl-PL" dirty="0" smtClean="0"/>
              <a:t/>
            </a:r>
            <a:br>
              <a:rPr lang="pl-PL" dirty="0" smtClean="0"/>
            </a:br>
            <a:endParaRPr lang="pl-PL" dirty="0"/>
          </a:p>
        </p:txBody>
      </p:sp>
      <p:pic>
        <p:nvPicPr>
          <p:cNvPr id="15362" name="Picture 2" descr="Plik:Flag of Minnesota.svg"/>
          <p:cNvPicPr>
            <a:picLocks noChangeAspect="1" noChangeArrowheads="1"/>
          </p:cNvPicPr>
          <p:nvPr/>
        </p:nvPicPr>
        <p:blipFill>
          <a:blip r:embed="rId2" cstate="print"/>
          <a:srcRect/>
          <a:stretch>
            <a:fillRect/>
          </a:stretch>
        </p:blipFill>
        <p:spPr bwMode="auto">
          <a:xfrm>
            <a:off x="683568" y="1844824"/>
            <a:ext cx="6840760" cy="435072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Missisipi</a:t>
            </a:r>
            <a:br>
              <a:rPr lang="pl-PL" dirty="0" smtClean="0"/>
            </a:br>
            <a:r>
              <a:rPr lang="pl-PL" dirty="0" smtClean="0"/>
              <a:t>Stolica stanu - Jackson </a:t>
            </a:r>
            <a:endParaRPr lang="pl-PL" dirty="0"/>
          </a:p>
        </p:txBody>
      </p:sp>
      <p:pic>
        <p:nvPicPr>
          <p:cNvPr id="41986" name="Picture 2" descr="Plik:Flag of Mississippi.svg"/>
          <p:cNvPicPr>
            <a:picLocks noChangeAspect="1" noChangeArrowheads="1"/>
          </p:cNvPicPr>
          <p:nvPr/>
        </p:nvPicPr>
        <p:blipFill>
          <a:blip r:embed="rId2" cstate="print"/>
          <a:srcRect/>
          <a:stretch>
            <a:fillRect/>
          </a:stretch>
        </p:blipFill>
        <p:spPr bwMode="auto">
          <a:xfrm>
            <a:off x="899592" y="1628800"/>
            <a:ext cx="7295761" cy="486080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Missouri</a:t>
            </a:r>
            <a:br>
              <a:rPr lang="pl-PL" dirty="0" smtClean="0"/>
            </a:br>
            <a:r>
              <a:rPr lang="pl-PL" dirty="0" smtClean="0"/>
              <a:t>Stolica stanu – Jefferson City</a:t>
            </a:r>
            <a:endParaRPr lang="pl-PL" dirty="0"/>
          </a:p>
        </p:txBody>
      </p:sp>
      <p:pic>
        <p:nvPicPr>
          <p:cNvPr id="30722" name="Picture 2" descr="Plik:Flag of Missouri.svg"/>
          <p:cNvPicPr>
            <a:picLocks noChangeAspect="1" noChangeArrowheads="1"/>
          </p:cNvPicPr>
          <p:nvPr/>
        </p:nvPicPr>
        <p:blipFill>
          <a:blip r:embed="rId2" cstate="print"/>
          <a:srcRect/>
          <a:stretch>
            <a:fillRect/>
          </a:stretch>
        </p:blipFill>
        <p:spPr bwMode="auto">
          <a:xfrm>
            <a:off x="899592" y="1844824"/>
            <a:ext cx="7620000" cy="44481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Montana</a:t>
            </a:r>
            <a:br>
              <a:rPr lang="pl-PL" dirty="0" smtClean="0"/>
            </a:br>
            <a:r>
              <a:rPr lang="pl-PL" dirty="0" smtClean="0"/>
              <a:t>Stolica stanu - Helena</a:t>
            </a:r>
            <a:endParaRPr lang="pl-PL" dirty="0"/>
          </a:p>
        </p:txBody>
      </p:sp>
      <p:pic>
        <p:nvPicPr>
          <p:cNvPr id="35842" name="Picture 2" descr="Plik:Flag of Montana.svg"/>
          <p:cNvPicPr>
            <a:picLocks noChangeAspect="1" noChangeArrowheads="1"/>
          </p:cNvPicPr>
          <p:nvPr/>
        </p:nvPicPr>
        <p:blipFill>
          <a:blip r:embed="rId2" cstate="print"/>
          <a:srcRect/>
          <a:stretch>
            <a:fillRect/>
          </a:stretch>
        </p:blipFill>
        <p:spPr bwMode="auto">
          <a:xfrm>
            <a:off x="1187624" y="1772816"/>
            <a:ext cx="6397935" cy="426529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Nebraska</a:t>
            </a:r>
            <a:br>
              <a:rPr lang="pl-PL" dirty="0" smtClean="0"/>
            </a:br>
            <a:r>
              <a:rPr lang="pl-PL" dirty="0" smtClean="0"/>
              <a:t>Stolica stanu - Lincoln</a:t>
            </a:r>
            <a:endParaRPr lang="pl-PL" dirty="0"/>
          </a:p>
        </p:txBody>
      </p:sp>
      <p:pic>
        <p:nvPicPr>
          <p:cNvPr id="45058" name="Picture 2" descr="Plik:Flag of Nebraska.svg"/>
          <p:cNvPicPr>
            <a:picLocks noChangeAspect="1" noChangeArrowheads="1"/>
          </p:cNvPicPr>
          <p:nvPr/>
        </p:nvPicPr>
        <p:blipFill>
          <a:blip r:embed="rId2" cstate="print"/>
          <a:srcRect/>
          <a:stretch>
            <a:fillRect/>
          </a:stretch>
        </p:blipFill>
        <p:spPr bwMode="auto">
          <a:xfrm>
            <a:off x="539552" y="1844824"/>
            <a:ext cx="7143750" cy="42862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Nevada</a:t>
            </a:r>
            <a:br>
              <a:rPr lang="pl-PL" dirty="0" smtClean="0"/>
            </a:br>
            <a:r>
              <a:rPr lang="pl-PL" dirty="0" smtClean="0"/>
              <a:t>Stolica stanu – Carson City</a:t>
            </a:r>
            <a:endParaRPr lang="pl-PL" dirty="0"/>
          </a:p>
        </p:txBody>
      </p:sp>
      <p:pic>
        <p:nvPicPr>
          <p:cNvPr id="25602" name="Picture 2" descr="Plik:Flag of Nevada.svg"/>
          <p:cNvPicPr>
            <a:picLocks noChangeAspect="1" noChangeArrowheads="1"/>
          </p:cNvPicPr>
          <p:nvPr/>
        </p:nvPicPr>
        <p:blipFill>
          <a:blip r:embed="rId2" cstate="print"/>
          <a:srcRect/>
          <a:stretch>
            <a:fillRect/>
          </a:stretch>
        </p:blipFill>
        <p:spPr bwMode="auto">
          <a:xfrm>
            <a:off x="1115616" y="1772816"/>
            <a:ext cx="6711702" cy="44744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52400"/>
            <a:ext cx="6203032" cy="1219200"/>
          </a:xfrm>
        </p:spPr>
        <p:txBody>
          <a:bodyPr/>
          <a:lstStyle/>
          <a:p>
            <a:r>
              <a:rPr lang="pl-PL" dirty="0" smtClean="0"/>
              <a:t>Głowa państwa :</a:t>
            </a:r>
            <a:endParaRPr lang="pl-PL" dirty="0"/>
          </a:p>
        </p:txBody>
      </p:sp>
      <p:sp>
        <p:nvSpPr>
          <p:cNvPr id="3" name="TextBox 2"/>
          <p:cNvSpPr txBox="1"/>
          <p:nvPr/>
        </p:nvSpPr>
        <p:spPr>
          <a:xfrm>
            <a:off x="323528" y="1844825"/>
            <a:ext cx="7488832" cy="1008112"/>
          </a:xfrm>
          <a:prstGeom prst="rect">
            <a:avLst/>
          </a:prstGeom>
          <a:noFill/>
        </p:spPr>
        <p:txBody>
          <a:bodyPr wrap="square" rtlCol="0">
            <a:spAutoFit/>
          </a:bodyPr>
          <a:lstStyle/>
          <a:p>
            <a:r>
              <a:rPr lang="pl-PL" sz="2000" dirty="0" smtClean="0"/>
              <a:t>Prezydentem Stanów Zjednoczonych</a:t>
            </a:r>
          </a:p>
          <a:p>
            <a:r>
              <a:rPr lang="pl-PL" sz="2000" dirty="0" smtClean="0"/>
              <a:t>Jest Barack Obama, jest on już 44</a:t>
            </a:r>
          </a:p>
          <a:p>
            <a:r>
              <a:rPr lang="pl-PL" sz="2000" dirty="0" smtClean="0"/>
              <a:t>Prezydentem U.S.A.</a:t>
            </a:r>
            <a:endParaRPr lang="pl-PL" sz="2000" dirty="0"/>
          </a:p>
        </p:txBody>
      </p:sp>
      <p:sp>
        <p:nvSpPr>
          <p:cNvPr id="4" name="TextBox 3"/>
          <p:cNvSpPr txBox="1"/>
          <p:nvPr/>
        </p:nvSpPr>
        <p:spPr>
          <a:xfrm>
            <a:off x="4932040" y="5229200"/>
            <a:ext cx="3600400" cy="523220"/>
          </a:xfrm>
          <a:prstGeom prst="rect">
            <a:avLst/>
          </a:prstGeom>
          <a:noFill/>
        </p:spPr>
        <p:txBody>
          <a:bodyPr wrap="square" rtlCol="0">
            <a:spAutoFit/>
          </a:bodyPr>
          <a:lstStyle/>
          <a:p>
            <a:r>
              <a:rPr lang="pl-PL" dirty="0" smtClean="0"/>
              <a:t>                  </a:t>
            </a:r>
            <a:r>
              <a:rPr lang="pl-PL" sz="2800" dirty="0" smtClean="0"/>
              <a:t>Barack Obama</a:t>
            </a:r>
            <a:endParaRPr lang="pl-PL" sz="2800" dirty="0"/>
          </a:p>
        </p:txBody>
      </p:sp>
      <p:sp>
        <p:nvSpPr>
          <p:cNvPr id="68610" name="AutoShape 2" descr="http://upload.wikimedia.org/wikipedia/commons/f/f1/BarackObamaportrait.jpg"/>
          <p:cNvSpPr>
            <a:spLocks noChangeAspect="1" noChangeArrowheads="1"/>
          </p:cNvSpPr>
          <p:nvPr/>
        </p:nvSpPr>
        <p:spPr bwMode="auto">
          <a:xfrm>
            <a:off x="155575" y="-2247900"/>
            <a:ext cx="3752850" cy="46863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8612" name="Picture 4" descr="http://upload.wikimedia.org/wikipedia/commons/f/f1/BarackObamaportrait.jpg"/>
          <p:cNvPicPr>
            <a:picLocks noChangeAspect="1" noChangeArrowheads="1"/>
          </p:cNvPicPr>
          <p:nvPr/>
        </p:nvPicPr>
        <p:blipFill>
          <a:blip r:embed="rId2" cstate="print"/>
          <a:srcRect/>
          <a:stretch>
            <a:fillRect/>
          </a:stretch>
        </p:blipFill>
        <p:spPr bwMode="auto">
          <a:xfrm>
            <a:off x="5436096" y="1268760"/>
            <a:ext cx="3240360" cy="4046338"/>
          </a:xfrm>
          <a:prstGeom prst="rect">
            <a:avLst/>
          </a:prstGeom>
          <a:noFill/>
        </p:spPr>
      </p:pic>
      <p:sp>
        <p:nvSpPr>
          <p:cNvPr id="7" name="TextBox 6"/>
          <p:cNvSpPr txBox="1"/>
          <p:nvPr/>
        </p:nvSpPr>
        <p:spPr>
          <a:xfrm>
            <a:off x="539552" y="4509120"/>
            <a:ext cx="4536504" cy="646331"/>
          </a:xfrm>
          <a:prstGeom prst="rect">
            <a:avLst/>
          </a:prstGeom>
          <a:noFill/>
        </p:spPr>
        <p:txBody>
          <a:bodyPr wrap="square" rtlCol="0">
            <a:spAutoFit/>
          </a:bodyPr>
          <a:lstStyle/>
          <a:p>
            <a:r>
              <a:rPr lang="pl-PL" dirty="0" smtClean="0"/>
              <a:t>Żoną Baracka jest Michelle Obama, ma też</a:t>
            </a:r>
          </a:p>
          <a:p>
            <a:r>
              <a:rPr lang="pl-PL" dirty="0" smtClean="0"/>
              <a:t>dwie córki Malie Ann i Sashę Obama.</a:t>
            </a:r>
            <a:endParaRPr lang="pl-P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New Hampshire</a:t>
            </a:r>
            <a:br>
              <a:rPr lang="pl-PL" dirty="0" smtClean="0"/>
            </a:br>
            <a:r>
              <a:rPr lang="pl-PL" dirty="0" smtClean="0"/>
              <a:t>Stolica stanu -  Concord  </a:t>
            </a:r>
            <a:endParaRPr lang="pl-PL" dirty="0"/>
          </a:p>
        </p:txBody>
      </p:sp>
      <p:pic>
        <p:nvPicPr>
          <p:cNvPr id="59394" name="Picture 2" descr="Plik:Flag of New Hampshire.svg"/>
          <p:cNvPicPr>
            <a:picLocks noChangeAspect="1" noChangeArrowheads="1"/>
          </p:cNvPicPr>
          <p:nvPr/>
        </p:nvPicPr>
        <p:blipFill>
          <a:blip r:embed="rId2" cstate="print"/>
          <a:srcRect/>
          <a:stretch>
            <a:fillRect/>
          </a:stretch>
        </p:blipFill>
        <p:spPr bwMode="auto">
          <a:xfrm>
            <a:off x="899592" y="1484784"/>
            <a:ext cx="6286500" cy="419100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New Jersey</a:t>
            </a:r>
            <a:br>
              <a:rPr lang="pl-PL" dirty="0" smtClean="0"/>
            </a:br>
            <a:r>
              <a:rPr lang="pl-PL" dirty="0" smtClean="0"/>
              <a:t>Stolica stanu - Trenton</a:t>
            </a:r>
            <a:endParaRPr lang="pl-PL" dirty="0"/>
          </a:p>
        </p:txBody>
      </p:sp>
      <p:pic>
        <p:nvPicPr>
          <p:cNvPr id="34818" name="Picture 2" descr="Plik:Flag of New Jersey.svg"/>
          <p:cNvPicPr>
            <a:picLocks noChangeAspect="1" noChangeArrowheads="1"/>
          </p:cNvPicPr>
          <p:nvPr/>
        </p:nvPicPr>
        <p:blipFill>
          <a:blip r:embed="rId2" cstate="print"/>
          <a:srcRect/>
          <a:stretch>
            <a:fillRect/>
          </a:stretch>
        </p:blipFill>
        <p:spPr bwMode="auto">
          <a:xfrm>
            <a:off x="1043608" y="1772816"/>
            <a:ext cx="6840760" cy="456050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New Mexico</a:t>
            </a:r>
            <a:br>
              <a:rPr lang="pl-PL" dirty="0" smtClean="0"/>
            </a:br>
            <a:r>
              <a:rPr lang="pl-PL" dirty="0" smtClean="0"/>
              <a:t>Stolica stanu – Santa Fe </a:t>
            </a:r>
            <a:endParaRPr lang="pl-PL" dirty="0"/>
          </a:p>
        </p:txBody>
      </p:sp>
      <p:pic>
        <p:nvPicPr>
          <p:cNvPr id="60418" name="Picture 2" descr="Plik:Flag of New Mexico.svg"/>
          <p:cNvPicPr>
            <a:picLocks noChangeAspect="1" noChangeArrowheads="1"/>
          </p:cNvPicPr>
          <p:nvPr/>
        </p:nvPicPr>
        <p:blipFill>
          <a:blip r:embed="rId2" cstate="print"/>
          <a:srcRect/>
          <a:stretch>
            <a:fillRect/>
          </a:stretch>
        </p:blipFill>
        <p:spPr bwMode="auto">
          <a:xfrm>
            <a:off x="1043608" y="1916832"/>
            <a:ext cx="6214966" cy="414072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New York</a:t>
            </a:r>
            <a:br>
              <a:rPr lang="pl-PL" dirty="0" smtClean="0"/>
            </a:br>
            <a:r>
              <a:rPr lang="pl-PL" dirty="0" smtClean="0"/>
              <a:t>Stolica stanu - Albany </a:t>
            </a:r>
            <a:endParaRPr lang="pl-PL" dirty="0"/>
          </a:p>
        </p:txBody>
      </p:sp>
      <p:pic>
        <p:nvPicPr>
          <p:cNvPr id="1026" name="Picture 2" descr="Plik:Flag of New York.svg"/>
          <p:cNvPicPr>
            <a:picLocks noChangeAspect="1" noChangeArrowheads="1"/>
          </p:cNvPicPr>
          <p:nvPr/>
        </p:nvPicPr>
        <p:blipFill>
          <a:blip r:embed="rId2" cstate="print"/>
          <a:srcRect/>
          <a:stretch>
            <a:fillRect/>
          </a:stretch>
        </p:blipFill>
        <p:spPr bwMode="auto">
          <a:xfrm>
            <a:off x="467544" y="1988840"/>
            <a:ext cx="8340080" cy="417004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North Carolina </a:t>
            </a:r>
            <a:br>
              <a:rPr lang="pl-PL" dirty="0" smtClean="0"/>
            </a:br>
            <a:r>
              <a:rPr lang="pl-PL" dirty="0" smtClean="0"/>
              <a:t>Stolica stanu - Raleigh</a:t>
            </a:r>
            <a:endParaRPr lang="pl-PL" dirty="0"/>
          </a:p>
        </p:txBody>
      </p:sp>
      <p:pic>
        <p:nvPicPr>
          <p:cNvPr id="3" name="Picture 2" descr="Plik:Flag of North Carolina.svg"/>
          <p:cNvPicPr>
            <a:picLocks noChangeAspect="1" noChangeArrowheads="1"/>
          </p:cNvPicPr>
          <p:nvPr/>
        </p:nvPicPr>
        <p:blipFill>
          <a:blip r:embed="rId2" cstate="print"/>
          <a:srcRect/>
          <a:stretch>
            <a:fillRect/>
          </a:stretch>
        </p:blipFill>
        <p:spPr bwMode="auto">
          <a:xfrm>
            <a:off x="683568" y="1916832"/>
            <a:ext cx="6495678" cy="433045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North Dakota</a:t>
            </a:r>
            <a:br>
              <a:rPr lang="pl-PL" dirty="0" smtClean="0"/>
            </a:br>
            <a:r>
              <a:rPr lang="pl-PL" dirty="0" smtClean="0"/>
              <a:t>Stolica stanu - Bismarck</a:t>
            </a:r>
            <a:endParaRPr lang="pl-PL" dirty="0"/>
          </a:p>
        </p:txBody>
      </p:sp>
      <p:pic>
        <p:nvPicPr>
          <p:cNvPr id="22530" name="Picture 2" descr="Plik:Flag of North Dakota.svg"/>
          <p:cNvPicPr>
            <a:picLocks noChangeAspect="1" noChangeArrowheads="1"/>
          </p:cNvPicPr>
          <p:nvPr/>
        </p:nvPicPr>
        <p:blipFill>
          <a:blip r:embed="rId2" cstate="print"/>
          <a:srcRect/>
          <a:stretch>
            <a:fillRect/>
          </a:stretch>
        </p:blipFill>
        <p:spPr bwMode="auto">
          <a:xfrm>
            <a:off x="1475656" y="1844824"/>
            <a:ext cx="5476875" cy="42862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Ohio</a:t>
            </a:r>
            <a:br>
              <a:rPr lang="pl-PL" dirty="0" smtClean="0"/>
            </a:br>
            <a:r>
              <a:rPr lang="pl-PL" dirty="0" smtClean="0"/>
              <a:t>Stolica stanu – Columbus</a:t>
            </a:r>
            <a:endParaRPr lang="pl-PL" dirty="0"/>
          </a:p>
        </p:txBody>
      </p:sp>
      <p:pic>
        <p:nvPicPr>
          <p:cNvPr id="23554" name="Picture 2" descr="Plik:Flag of Ohio.svg"/>
          <p:cNvPicPr>
            <a:picLocks noChangeAspect="1" noChangeArrowheads="1"/>
          </p:cNvPicPr>
          <p:nvPr/>
        </p:nvPicPr>
        <p:blipFill>
          <a:blip r:embed="rId2" cstate="print"/>
          <a:srcRect/>
          <a:stretch>
            <a:fillRect/>
          </a:stretch>
        </p:blipFill>
        <p:spPr bwMode="auto">
          <a:xfrm>
            <a:off x="1043608" y="1772816"/>
            <a:ext cx="6768752" cy="416538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Oklahoma</a:t>
            </a:r>
            <a:br>
              <a:rPr lang="pl-PL" dirty="0" smtClean="0"/>
            </a:br>
            <a:r>
              <a:rPr lang="pl-PL" dirty="0" smtClean="0"/>
              <a:t>Stolica Stanu – Oklahoma City</a:t>
            </a:r>
            <a:endParaRPr lang="pl-PL" dirty="0"/>
          </a:p>
        </p:txBody>
      </p:sp>
      <p:pic>
        <p:nvPicPr>
          <p:cNvPr id="24578" name="Picture 2" descr="Plik:Flag of Oklahoma.svg"/>
          <p:cNvPicPr>
            <a:picLocks noChangeAspect="1" noChangeArrowheads="1"/>
          </p:cNvPicPr>
          <p:nvPr/>
        </p:nvPicPr>
        <p:blipFill>
          <a:blip r:embed="rId2" cstate="print"/>
          <a:srcRect/>
          <a:stretch>
            <a:fillRect/>
          </a:stretch>
        </p:blipFill>
        <p:spPr bwMode="auto">
          <a:xfrm>
            <a:off x="1331640" y="1916832"/>
            <a:ext cx="6429375" cy="42862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Oregon</a:t>
            </a:r>
            <a:br>
              <a:rPr lang="pl-PL" dirty="0" smtClean="0"/>
            </a:br>
            <a:r>
              <a:rPr lang="pl-PL" dirty="0" smtClean="0"/>
              <a:t>Stolica stanu - Salem</a:t>
            </a:r>
            <a:endParaRPr lang="pl-PL" dirty="0"/>
          </a:p>
        </p:txBody>
      </p:sp>
      <p:pic>
        <p:nvPicPr>
          <p:cNvPr id="40962" name="Picture 2" descr="Plik:Flag of Oregon.svg"/>
          <p:cNvPicPr>
            <a:picLocks noChangeAspect="1" noChangeArrowheads="1"/>
          </p:cNvPicPr>
          <p:nvPr/>
        </p:nvPicPr>
        <p:blipFill>
          <a:blip r:embed="rId2" cstate="print"/>
          <a:srcRect/>
          <a:stretch>
            <a:fillRect/>
          </a:stretch>
        </p:blipFill>
        <p:spPr bwMode="auto">
          <a:xfrm>
            <a:off x="971600" y="1988840"/>
            <a:ext cx="7143750" cy="42862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Pennsylvania</a:t>
            </a:r>
            <a:br>
              <a:rPr lang="pl-PL" dirty="0" smtClean="0"/>
            </a:br>
            <a:r>
              <a:rPr lang="pl-PL" dirty="0" smtClean="0"/>
              <a:t>Stolica stanu - Harrisburg </a:t>
            </a:r>
            <a:endParaRPr lang="pl-PL" dirty="0"/>
          </a:p>
        </p:txBody>
      </p:sp>
      <p:pic>
        <p:nvPicPr>
          <p:cNvPr id="51202" name="Picture 2" descr="Plik:Flag of Pennsylvania.svg"/>
          <p:cNvPicPr>
            <a:picLocks noChangeAspect="1" noChangeArrowheads="1"/>
          </p:cNvPicPr>
          <p:nvPr/>
        </p:nvPicPr>
        <p:blipFill>
          <a:blip r:embed="rId2" cstate="print"/>
          <a:srcRect/>
          <a:stretch>
            <a:fillRect/>
          </a:stretch>
        </p:blipFill>
        <p:spPr bwMode="auto">
          <a:xfrm>
            <a:off x="1043608" y="1844824"/>
            <a:ext cx="6429375" cy="4286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Stolicą U.S.A. Jest Washington D.C.</a:t>
            </a:r>
            <a:endParaRPr lang="pl-PL" dirty="0"/>
          </a:p>
        </p:txBody>
      </p:sp>
      <p:pic>
        <p:nvPicPr>
          <p:cNvPr id="53252" name="Picture 4" descr="http://upload.wikimedia.org/wikipedia/commons/e/e1/White_House_Washington.JPG"/>
          <p:cNvPicPr>
            <a:picLocks noChangeAspect="1" noChangeArrowheads="1"/>
          </p:cNvPicPr>
          <p:nvPr/>
        </p:nvPicPr>
        <p:blipFill>
          <a:blip r:embed="rId2" cstate="print"/>
          <a:srcRect/>
          <a:stretch>
            <a:fillRect/>
          </a:stretch>
        </p:blipFill>
        <p:spPr bwMode="auto">
          <a:xfrm>
            <a:off x="683568" y="1412776"/>
            <a:ext cx="7613236" cy="4464496"/>
          </a:xfrm>
          <a:prstGeom prst="rect">
            <a:avLst/>
          </a:prstGeom>
          <a:noFill/>
        </p:spPr>
      </p:pic>
      <p:sp>
        <p:nvSpPr>
          <p:cNvPr id="5" name="TextBox 4"/>
          <p:cNvSpPr txBox="1"/>
          <p:nvPr/>
        </p:nvSpPr>
        <p:spPr>
          <a:xfrm>
            <a:off x="827584" y="6093296"/>
            <a:ext cx="7992888" cy="369332"/>
          </a:xfrm>
          <a:prstGeom prst="rect">
            <a:avLst/>
          </a:prstGeom>
          <a:noFill/>
        </p:spPr>
        <p:txBody>
          <a:bodyPr wrap="square" rtlCol="0">
            <a:spAutoFit/>
          </a:bodyPr>
          <a:lstStyle/>
          <a:p>
            <a:r>
              <a:rPr lang="pl-PL" dirty="0" smtClean="0"/>
              <a:t>                                 Oto White House (Biały Dom)</a:t>
            </a:r>
            <a:endParaRPr lang="pl-PL"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Rhode Island (Najmniejszy stan)</a:t>
            </a:r>
            <a:br>
              <a:rPr lang="pl-PL" dirty="0" smtClean="0"/>
            </a:br>
            <a:r>
              <a:rPr lang="pl-PL" dirty="0" smtClean="0"/>
              <a:t>Stolica stanu - Providence</a:t>
            </a:r>
            <a:endParaRPr lang="pl-PL" dirty="0"/>
          </a:p>
        </p:txBody>
      </p:sp>
      <p:pic>
        <p:nvPicPr>
          <p:cNvPr id="57346" name="Picture 2" descr="Plik:Flag of Rhode Island.svg"/>
          <p:cNvPicPr>
            <a:picLocks noChangeAspect="1" noChangeArrowheads="1"/>
          </p:cNvPicPr>
          <p:nvPr/>
        </p:nvPicPr>
        <p:blipFill>
          <a:blip r:embed="rId2" cstate="print"/>
          <a:srcRect/>
          <a:stretch>
            <a:fillRect/>
          </a:stretch>
        </p:blipFill>
        <p:spPr bwMode="auto">
          <a:xfrm>
            <a:off x="1403648" y="1700808"/>
            <a:ext cx="5057775" cy="472440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South Carolina</a:t>
            </a:r>
            <a:br>
              <a:rPr lang="pl-PL" dirty="0" smtClean="0"/>
            </a:br>
            <a:r>
              <a:rPr lang="pl-PL" dirty="0" smtClean="0"/>
              <a:t>Stolica stanu - Columbia</a:t>
            </a:r>
            <a:endParaRPr lang="pl-PL" dirty="0"/>
          </a:p>
        </p:txBody>
      </p:sp>
      <p:pic>
        <p:nvPicPr>
          <p:cNvPr id="43012" name="Picture 4" descr="Plik:Flag of South Carolina.svg"/>
          <p:cNvPicPr>
            <a:picLocks noChangeAspect="1" noChangeArrowheads="1"/>
          </p:cNvPicPr>
          <p:nvPr/>
        </p:nvPicPr>
        <p:blipFill>
          <a:blip r:embed="rId2" cstate="print"/>
          <a:srcRect/>
          <a:stretch>
            <a:fillRect/>
          </a:stretch>
        </p:blipFill>
        <p:spPr bwMode="auto">
          <a:xfrm>
            <a:off x="827584" y="1700808"/>
            <a:ext cx="6984776" cy="465651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South Dakota</a:t>
            </a:r>
            <a:br>
              <a:rPr lang="pl-PL" dirty="0" smtClean="0"/>
            </a:br>
            <a:r>
              <a:rPr lang="pl-PL" dirty="0" smtClean="0"/>
              <a:t>Stolica stanu - Pierre</a:t>
            </a:r>
            <a:endParaRPr lang="pl-PL" dirty="0"/>
          </a:p>
        </p:txBody>
      </p:sp>
      <p:pic>
        <p:nvPicPr>
          <p:cNvPr id="21506" name="Picture 2" descr="Plik:Flag of South Dakota.svg"/>
          <p:cNvPicPr>
            <a:picLocks noChangeAspect="1" noChangeArrowheads="1"/>
          </p:cNvPicPr>
          <p:nvPr/>
        </p:nvPicPr>
        <p:blipFill>
          <a:blip r:embed="rId2" cstate="print"/>
          <a:srcRect/>
          <a:stretch>
            <a:fillRect/>
          </a:stretch>
        </p:blipFill>
        <p:spPr bwMode="auto">
          <a:xfrm>
            <a:off x="827584" y="1700808"/>
            <a:ext cx="7088426" cy="443026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Tennessee</a:t>
            </a:r>
            <a:br>
              <a:rPr lang="pl-PL" dirty="0" smtClean="0"/>
            </a:br>
            <a:r>
              <a:rPr lang="pl-PL" dirty="0" smtClean="0"/>
              <a:t>Stolica stanu - Nashville</a:t>
            </a:r>
            <a:endParaRPr lang="pl-PL" dirty="0"/>
          </a:p>
        </p:txBody>
      </p:sp>
      <p:pic>
        <p:nvPicPr>
          <p:cNvPr id="32770" name="Picture 2" descr="Plik:Flag of Tennessee.svg"/>
          <p:cNvPicPr>
            <a:picLocks noChangeAspect="1" noChangeArrowheads="1"/>
          </p:cNvPicPr>
          <p:nvPr/>
        </p:nvPicPr>
        <p:blipFill>
          <a:blip r:embed="rId2" cstate="print"/>
          <a:srcRect/>
          <a:stretch>
            <a:fillRect/>
          </a:stretch>
        </p:blipFill>
        <p:spPr bwMode="auto">
          <a:xfrm>
            <a:off x="1043608" y="1988840"/>
            <a:ext cx="6672741" cy="400364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Texas</a:t>
            </a:r>
            <a:br>
              <a:rPr lang="pl-PL" dirty="0" smtClean="0"/>
            </a:br>
            <a:r>
              <a:rPr lang="pl-PL" dirty="0" smtClean="0"/>
              <a:t>Stolica stanu - Austin</a:t>
            </a:r>
            <a:endParaRPr lang="pl-PL" dirty="0"/>
          </a:p>
        </p:txBody>
      </p:sp>
      <p:pic>
        <p:nvPicPr>
          <p:cNvPr id="17410" name="Picture 2" descr="Plik:Flag of Texas.svg"/>
          <p:cNvPicPr>
            <a:picLocks noChangeAspect="1" noChangeArrowheads="1"/>
          </p:cNvPicPr>
          <p:nvPr/>
        </p:nvPicPr>
        <p:blipFill>
          <a:blip r:embed="rId2" cstate="print"/>
          <a:srcRect/>
          <a:stretch>
            <a:fillRect/>
          </a:stretch>
        </p:blipFill>
        <p:spPr bwMode="auto">
          <a:xfrm>
            <a:off x="1115616" y="1700808"/>
            <a:ext cx="6913038" cy="4605813"/>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Utah</a:t>
            </a:r>
            <a:br>
              <a:rPr lang="pl-PL" dirty="0" smtClean="0"/>
            </a:br>
            <a:r>
              <a:rPr lang="pl-PL" dirty="0" smtClean="0"/>
              <a:t>Stolica stanu - Salt Lake City</a:t>
            </a:r>
            <a:endParaRPr lang="pl-PL" dirty="0"/>
          </a:p>
        </p:txBody>
      </p:sp>
      <p:pic>
        <p:nvPicPr>
          <p:cNvPr id="37890" name="Picture 2" descr="Plik:Flag of Utah.svg"/>
          <p:cNvPicPr>
            <a:picLocks noChangeAspect="1" noChangeArrowheads="1"/>
          </p:cNvPicPr>
          <p:nvPr/>
        </p:nvPicPr>
        <p:blipFill>
          <a:blip r:embed="rId2" cstate="print"/>
          <a:srcRect/>
          <a:stretch>
            <a:fillRect/>
          </a:stretch>
        </p:blipFill>
        <p:spPr bwMode="auto">
          <a:xfrm>
            <a:off x="1187624" y="1844824"/>
            <a:ext cx="6286500" cy="419100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Vermont</a:t>
            </a:r>
            <a:br>
              <a:rPr lang="pl-PL" dirty="0" smtClean="0"/>
            </a:br>
            <a:r>
              <a:rPr lang="pl-PL" dirty="0" smtClean="0"/>
              <a:t>Stolica stanu - Montpelier </a:t>
            </a:r>
            <a:endParaRPr lang="pl-PL" dirty="0"/>
          </a:p>
        </p:txBody>
      </p:sp>
      <p:pic>
        <p:nvPicPr>
          <p:cNvPr id="61442" name="Picture 2" descr="Plik:Flag of Vermont.svg"/>
          <p:cNvPicPr>
            <a:picLocks noChangeAspect="1" noChangeArrowheads="1"/>
          </p:cNvPicPr>
          <p:nvPr/>
        </p:nvPicPr>
        <p:blipFill>
          <a:blip r:embed="rId2" cstate="print"/>
          <a:srcRect/>
          <a:stretch>
            <a:fillRect/>
          </a:stretch>
        </p:blipFill>
        <p:spPr bwMode="auto">
          <a:xfrm>
            <a:off x="971600" y="1700808"/>
            <a:ext cx="7143750" cy="428625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Virginia</a:t>
            </a:r>
            <a:br>
              <a:rPr lang="pl-PL" dirty="0" smtClean="0"/>
            </a:br>
            <a:r>
              <a:rPr lang="pl-PL" dirty="0" smtClean="0"/>
              <a:t>Stolica stanu - Richmond</a:t>
            </a:r>
            <a:endParaRPr lang="pl-PL" dirty="0"/>
          </a:p>
        </p:txBody>
      </p:sp>
      <p:pic>
        <p:nvPicPr>
          <p:cNvPr id="39938" name="Picture 2" descr="Plik:Flag of Virginia.svg"/>
          <p:cNvPicPr>
            <a:picLocks noChangeAspect="1" noChangeArrowheads="1"/>
          </p:cNvPicPr>
          <p:nvPr/>
        </p:nvPicPr>
        <p:blipFill>
          <a:blip r:embed="rId2" cstate="print"/>
          <a:srcRect/>
          <a:stretch>
            <a:fillRect/>
          </a:stretch>
        </p:blipFill>
        <p:spPr bwMode="auto">
          <a:xfrm>
            <a:off x="899592" y="1628800"/>
            <a:ext cx="6381750" cy="4381501"/>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Washington</a:t>
            </a:r>
            <a:br>
              <a:rPr lang="pl-PL" dirty="0" smtClean="0"/>
            </a:br>
            <a:r>
              <a:rPr lang="pl-PL" dirty="0" smtClean="0"/>
              <a:t>Stolica stanu - Olympia</a:t>
            </a:r>
            <a:endParaRPr lang="pl-PL" dirty="0"/>
          </a:p>
        </p:txBody>
      </p:sp>
      <p:pic>
        <p:nvPicPr>
          <p:cNvPr id="18434" name="Picture 2" descr="Plik:Flag of Washington.svg"/>
          <p:cNvPicPr>
            <a:picLocks noChangeAspect="1" noChangeArrowheads="1"/>
          </p:cNvPicPr>
          <p:nvPr/>
        </p:nvPicPr>
        <p:blipFill>
          <a:blip r:embed="rId2" cstate="print"/>
          <a:srcRect/>
          <a:stretch>
            <a:fillRect/>
          </a:stretch>
        </p:blipFill>
        <p:spPr bwMode="auto">
          <a:xfrm>
            <a:off x="827584" y="1628800"/>
            <a:ext cx="7620000" cy="45339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West Virginia</a:t>
            </a:r>
            <a:br>
              <a:rPr lang="pl-PL" dirty="0" smtClean="0"/>
            </a:br>
            <a:r>
              <a:rPr lang="pl-PL" dirty="0" smtClean="0"/>
              <a:t>Stolica stanu - Charleston</a:t>
            </a:r>
            <a:endParaRPr lang="pl-PL" dirty="0"/>
          </a:p>
        </p:txBody>
      </p:sp>
      <p:pic>
        <p:nvPicPr>
          <p:cNvPr id="46082" name="Picture 2" descr="Plik:Flag of West Virginia.svg"/>
          <p:cNvPicPr>
            <a:picLocks noChangeAspect="1" noChangeArrowheads="1"/>
          </p:cNvPicPr>
          <p:nvPr/>
        </p:nvPicPr>
        <p:blipFill>
          <a:blip r:embed="rId2" cstate="print"/>
          <a:srcRect/>
          <a:stretch>
            <a:fillRect/>
          </a:stretch>
        </p:blipFill>
        <p:spPr bwMode="auto">
          <a:xfrm>
            <a:off x="683568" y="1988840"/>
            <a:ext cx="7786260" cy="40980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04392"/>
          </a:xfrm>
        </p:spPr>
        <p:txBody>
          <a:bodyPr>
            <a:normAutofit/>
          </a:bodyPr>
          <a:lstStyle/>
          <a:p>
            <a:r>
              <a:rPr lang="pl-PL" dirty="0" smtClean="0"/>
              <a:t>Oto mapa U.S.A., która jest podzielona na stany :</a:t>
            </a:r>
            <a:endParaRPr lang="pl-PL" dirty="0"/>
          </a:p>
        </p:txBody>
      </p:sp>
      <p:pic>
        <p:nvPicPr>
          <p:cNvPr id="70658" name="Picture 2" descr="http://mapy.net.pl/userdata/gfx/487ee039686859d853138d584af5bedb.jpg"/>
          <p:cNvPicPr>
            <a:picLocks noChangeAspect="1" noChangeArrowheads="1"/>
          </p:cNvPicPr>
          <p:nvPr/>
        </p:nvPicPr>
        <p:blipFill>
          <a:blip r:embed="rId2" cstate="print"/>
          <a:srcRect/>
          <a:stretch>
            <a:fillRect/>
          </a:stretch>
        </p:blipFill>
        <p:spPr bwMode="auto">
          <a:xfrm>
            <a:off x="899592" y="1594215"/>
            <a:ext cx="7344816" cy="526378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Wisconsin</a:t>
            </a:r>
            <a:br>
              <a:rPr lang="pl-PL" dirty="0" smtClean="0"/>
            </a:br>
            <a:r>
              <a:rPr lang="pl-PL" dirty="0" smtClean="0"/>
              <a:t>Stolica stanu - Madison</a:t>
            </a:r>
            <a:endParaRPr lang="pl-PL" dirty="0"/>
          </a:p>
        </p:txBody>
      </p:sp>
      <p:pic>
        <p:nvPicPr>
          <p:cNvPr id="36866" name="Picture 2" descr="Plik:Flag of Wisconsin.svg"/>
          <p:cNvPicPr>
            <a:picLocks noChangeAspect="1" noChangeArrowheads="1"/>
          </p:cNvPicPr>
          <p:nvPr/>
        </p:nvPicPr>
        <p:blipFill>
          <a:blip r:embed="rId2" cstate="print"/>
          <a:srcRect/>
          <a:stretch>
            <a:fillRect/>
          </a:stretch>
        </p:blipFill>
        <p:spPr bwMode="auto">
          <a:xfrm>
            <a:off x="1043608" y="1844824"/>
            <a:ext cx="6429375" cy="428625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Stan Wyoming</a:t>
            </a:r>
            <a:br>
              <a:rPr lang="pl-PL" dirty="0" smtClean="0"/>
            </a:br>
            <a:r>
              <a:rPr lang="pl-PL" dirty="0" smtClean="0"/>
              <a:t>Stolica stanu - Cheyenne</a:t>
            </a:r>
            <a:endParaRPr lang="pl-PL" dirty="0"/>
          </a:p>
        </p:txBody>
      </p:sp>
      <p:pic>
        <p:nvPicPr>
          <p:cNvPr id="52226" name="Picture 2" descr="Plik:Flag of Wyoming.svg"/>
          <p:cNvPicPr>
            <a:picLocks noChangeAspect="1" noChangeArrowheads="1"/>
          </p:cNvPicPr>
          <p:nvPr/>
        </p:nvPicPr>
        <p:blipFill>
          <a:blip r:embed="rId2" cstate="print"/>
          <a:srcRect/>
          <a:stretch>
            <a:fillRect/>
          </a:stretch>
        </p:blipFill>
        <p:spPr bwMode="auto">
          <a:xfrm>
            <a:off x="971600" y="1700808"/>
            <a:ext cx="6696744" cy="4687722"/>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2232248"/>
          </a:xfrm>
        </p:spPr>
        <p:txBody>
          <a:bodyPr>
            <a:normAutofit fontScale="90000"/>
          </a:bodyPr>
          <a:lstStyle/>
          <a:p>
            <a:r>
              <a:rPr lang="pl-PL" dirty="0" smtClean="0"/>
              <a:t>Serdecznie dziękujemy za obejrzenie prezentacji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Pracę na konkurs wykonały :</a:t>
            </a:r>
            <a:br>
              <a:rPr lang="pl-PL" dirty="0" smtClean="0"/>
            </a:br>
            <a:r>
              <a:rPr lang="pl-PL" dirty="0" smtClean="0"/>
              <a:t>              Kinga Drygaś i Karolina Małek</a:t>
            </a:r>
            <a:endParaRPr lang="pl-PL" dirty="0"/>
          </a:p>
        </p:txBody>
      </p:sp>
      <p:pic>
        <p:nvPicPr>
          <p:cNvPr id="1026" name="Picture 2" descr="http://www.flagi-i-hymny.pl/media/flags/flagge-kanada.gif"/>
          <p:cNvPicPr>
            <a:picLocks noChangeAspect="1" noChangeArrowheads="1"/>
          </p:cNvPicPr>
          <p:nvPr/>
        </p:nvPicPr>
        <p:blipFill>
          <a:blip r:embed="rId2" cstate="print"/>
          <a:srcRect/>
          <a:stretch>
            <a:fillRect/>
          </a:stretch>
        </p:blipFill>
        <p:spPr bwMode="auto">
          <a:xfrm rot="19516397">
            <a:off x="6435446" y="1949236"/>
            <a:ext cx="2059498" cy="1371626"/>
          </a:xfrm>
          <a:prstGeom prst="rect">
            <a:avLst/>
          </a:prstGeom>
          <a:noFill/>
        </p:spPr>
      </p:pic>
      <p:pic>
        <p:nvPicPr>
          <p:cNvPr id="1028" name="Picture 4" descr="http://static2.wikia.nocookie.net/__cb20120819201211/uzbrojenie/pl/images/0/0d/800px-Flag_of_the_United_Kingdom.svg.png"/>
          <p:cNvPicPr>
            <a:picLocks noChangeAspect="1" noChangeArrowheads="1"/>
          </p:cNvPicPr>
          <p:nvPr/>
        </p:nvPicPr>
        <p:blipFill>
          <a:blip r:embed="rId3" cstate="print"/>
          <a:srcRect/>
          <a:stretch>
            <a:fillRect/>
          </a:stretch>
        </p:blipFill>
        <p:spPr bwMode="auto">
          <a:xfrm>
            <a:off x="611560" y="4869160"/>
            <a:ext cx="3312368" cy="1656184"/>
          </a:xfrm>
          <a:prstGeom prst="rect">
            <a:avLst/>
          </a:prstGeom>
          <a:noFill/>
        </p:spPr>
      </p:pic>
      <p:pic>
        <p:nvPicPr>
          <p:cNvPr id="1030" name="Picture 6" descr="http://www.flagipanstw.eu/images/flaga-szkocji.png"/>
          <p:cNvPicPr>
            <a:picLocks noChangeAspect="1" noChangeArrowheads="1"/>
          </p:cNvPicPr>
          <p:nvPr/>
        </p:nvPicPr>
        <p:blipFill>
          <a:blip r:embed="rId4" cstate="print"/>
          <a:srcRect/>
          <a:stretch>
            <a:fillRect/>
          </a:stretch>
        </p:blipFill>
        <p:spPr bwMode="auto">
          <a:xfrm rot="19195466">
            <a:off x="4431218" y="1757648"/>
            <a:ext cx="1944216" cy="1166530"/>
          </a:xfrm>
          <a:prstGeom prst="rect">
            <a:avLst/>
          </a:prstGeom>
          <a:noFill/>
        </p:spPr>
      </p:pic>
      <p:pic>
        <p:nvPicPr>
          <p:cNvPr id="1032" name="Picture 8" descr="http://australiana.pl/wp-content/uploads/2011/08/flaga-australii-union-jack-federation-star.png"/>
          <p:cNvPicPr>
            <a:picLocks noChangeAspect="1" noChangeArrowheads="1"/>
          </p:cNvPicPr>
          <p:nvPr/>
        </p:nvPicPr>
        <p:blipFill>
          <a:blip r:embed="rId5" cstate="print"/>
          <a:srcRect/>
          <a:stretch>
            <a:fillRect/>
          </a:stretch>
        </p:blipFill>
        <p:spPr bwMode="auto">
          <a:xfrm>
            <a:off x="683568" y="1988840"/>
            <a:ext cx="2952328" cy="1476164"/>
          </a:xfrm>
          <a:prstGeom prst="rect">
            <a:avLst/>
          </a:prstGeom>
          <a:noFill/>
        </p:spPr>
      </p:pic>
      <p:pic>
        <p:nvPicPr>
          <p:cNvPr id="1034" name="Picture 10" descr="http://static4.wikia.nocookie.net/__cb20120609202504/micropedia/images/0/03/Z6627996X,Flaga-USA.jpg"/>
          <p:cNvPicPr>
            <a:picLocks noChangeAspect="1" noChangeArrowheads="1"/>
          </p:cNvPicPr>
          <p:nvPr/>
        </p:nvPicPr>
        <p:blipFill>
          <a:blip r:embed="rId6" cstate="print"/>
          <a:srcRect/>
          <a:stretch>
            <a:fillRect/>
          </a:stretch>
        </p:blipFill>
        <p:spPr bwMode="auto">
          <a:xfrm>
            <a:off x="4788024" y="4725144"/>
            <a:ext cx="2952328" cy="196821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2492896"/>
          </a:xfrm>
        </p:spPr>
        <p:txBody>
          <a:bodyPr>
            <a:normAutofit fontScale="90000"/>
          </a:bodyPr>
          <a:lstStyle/>
          <a:p>
            <a:r>
              <a:rPr lang="pl-PL" dirty="0" smtClean="0"/>
              <a:t>Krótko o Ameryce :</a:t>
            </a:r>
            <a:br>
              <a:rPr lang="pl-PL" dirty="0" smtClean="0"/>
            </a:br>
            <a:r>
              <a:rPr lang="pl-PL" dirty="0" smtClean="0"/>
              <a:t>Ludność –317 272 878 mln.</a:t>
            </a:r>
            <a:br>
              <a:rPr lang="pl-PL" dirty="0" smtClean="0"/>
            </a:br>
            <a:r>
              <a:rPr lang="pl-PL" dirty="0" smtClean="0"/>
              <a:t>Powierzchnia - 9 373  967 km. ² </a:t>
            </a:r>
            <a:br>
              <a:rPr lang="pl-PL" dirty="0" smtClean="0"/>
            </a:br>
            <a:endParaRPr lang="pl-PL" dirty="0"/>
          </a:p>
        </p:txBody>
      </p:sp>
      <p:pic>
        <p:nvPicPr>
          <p:cNvPr id="71682" name="Picture 2" descr="http://ksiegarnia.e-sukces.com.pl/wp-content/pliki/facet.jpg"/>
          <p:cNvPicPr>
            <a:picLocks noChangeAspect="1" noChangeArrowheads="1"/>
          </p:cNvPicPr>
          <p:nvPr/>
        </p:nvPicPr>
        <p:blipFill>
          <a:blip r:embed="rId2" cstate="print"/>
          <a:srcRect/>
          <a:stretch>
            <a:fillRect/>
          </a:stretch>
        </p:blipFill>
        <p:spPr bwMode="auto">
          <a:xfrm>
            <a:off x="683568" y="2276872"/>
            <a:ext cx="3314060" cy="37890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                      Godło U.S.A.              </a:t>
            </a:r>
            <a:endParaRPr lang="pl-PL" dirty="0"/>
          </a:p>
        </p:txBody>
      </p:sp>
      <p:pic>
        <p:nvPicPr>
          <p:cNvPr id="75778" name="Picture 2" descr="http://images2.wikia.nocookie.net/__cb20120609202527/micropedia/images/3/3e/Usa_godlo.gif"/>
          <p:cNvPicPr>
            <a:picLocks noChangeAspect="1" noChangeArrowheads="1"/>
          </p:cNvPicPr>
          <p:nvPr/>
        </p:nvPicPr>
        <p:blipFill>
          <a:blip r:embed="rId2" cstate="print"/>
          <a:srcRect/>
          <a:stretch>
            <a:fillRect/>
          </a:stretch>
        </p:blipFill>
        <p:spPr bwMode="auto">
          <a:xfrm>
            <a:off x="2195736" y="1772816"/>
            <a:ext cx="4607853" cy="460785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00936"/>
          </a:xfrm>
        </p:spPr>
        <p:txBody>
          <a:bodyPr>
            <a:normAutofit fontScale="90000"/>
          </a:bodyPr>
          <a:lstStyle/>
          <a:p>
            <a:r>
              <a:rPr lang="pl-PL" dirty="0" smtClean="0"/>
              <a:t>Ciekawostki :</a:t>
            </a:r>
            <a:br>
              <a:rPr lang="pl-PL" dirty="0" smtClean="0"/>
            </a:br>
            <a:r>
              <a:rPr lang="pl-PL" dirty="0" smtClean="0"/>
              <a:t/>
            </a:r>
            <a:br>
              <a:rPr lang="pl-PL" dirty="0" smtClean="0"/>
            </a:br>
            <a:r>
              <a:rPr lang="pl-PL" dirty="0" smtClean="0"/>
              <a:t>Kiedy w Stanach Zjednoczonych spadnie śnieg, dziennikarze szybko ogłaszają w radiu i telwizji, że dzieci nie mogą iść do szkoły, gdy już wrócą, muszą chodzić do wakacji, ale na początku wakacji muszą to wszystko odrabiać, np. nie chodzili 2tyg. chodzą do szkoły na wakacjach także 2tyg., które opuścili. </a:t>
            </a:r>
            <a:endParaRPr lang="pl-PL"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291</TotalTime>
  <Words>277</Words>
  <Application>Microsoft Office PowerPoint</Application>
  <PresentationFormat>Pokaz na ekranie (4:3)</PresentationFormat>
  <Paragraphs>72</Paragraphs>
  <Slides>62</Slides>
  <Notes>0</Notes>
  <HiddenSlides>0</HiddenSlides>
  <MMClips>0</MMClips>
  <ScaleCrop>false</ScaleCrop>
  <HeadingPairs>
    <vt:vector size="4" baseType="variant">
      <vt:variant>
        <vt:lpstr>Motyw</vt:lpstr>
      </vt:variant>
      <vt:variant>
        <vt:i4>1</vt:i4>
      </vt:variant>
      <vt:variant>
        <vt:lpstr>Tytuły slajdów</vt:lpstr>
      </vt:variant>
      <vt:variant>
        <vt:i4>62</vt:i4>
      </vt:variant>
    </vt:vector>
  </HeadingPairs>
  <TitlesOfParts>
    <vt:vector size="63" baseType="lpstr">
      <vt:lpstr>Paper</vt:lpstr>
      <vt:lpstr>United States of America</vt:lpstr>
      <vt:lpstr>W tej prezentacji chciałybyśmy Wam pokazać  wiele o Stanach Zjednoczonych, pokażemy również wszystkie amerykańskie stany. Teraz chcemy właśnie to zaprezentować :</vt:lpstr>
      <vt:lpstr>Flaga Stanów Zjednoczonych :</vt:lpstr>
      <vt:lpstr>Głowa państwa :</vt:lpstr>
      <vt:lpstr>Stolicą U.S.A. Jest Washington D.C.</vt:lpstr>
      <vt:lpstr>Oto mapa U.S.A., która jest podzielona na stany :</vt:lpstr>
      <vt:lpstr>Krótko o Ameryce : Ludność –317 272 878 mln. Powierzchnia - 9 373  967 km. ²  </vt:lpstr>
      <vt:lpstr>                      Godło U.S.A.              </vt:lpstr>
      <vt:lpstr>Ciekawostki :  Kiedy w Stanach Zjednoczonych spadnie śnieg, dziennikarze szybko ogłaszają w radiu i telwizji, że dzieci nie mogą iść do szkoły, gdy już wrócą, muszą chodzić do wakacji, ale na początku wakacji muszą to wszystko odrabiać, np. nie chodzili 2tyg. chodzą do szkoły na wakacjach także 2tyg., które opuścili. </vt:lpstr>
      <vt:lpstr>Ameryka podzielona jest na  50 stanów, każdy z nich ma własną flagę. Największym stanem jest Alaska, zaś najmniejszym stanem jest Rhode Island*  (czytaj:Rołd Ajland)</vt:lpstr>
      <vt:lpstr>Z U.S.A. Dawno temu, zostały sprowadzone różne warzywa np.  ziemniaki i inne. W Ameryce znajduje się najbardziej znana dzielnica na świecie, czyli Hollywood, znajdująca się w mieście  Los Angeles.    </vt:lpstr>
      <vt:lpstr>      Amerykańskie  stany i ich stolice : Stan Alabama  Stolica stanu – Montgomery</vt:lpstr>
      <vt:lpstr>Stan Alaska Stolica Stanu - Juneau</vt:lpstr>
      <vt:lpstr>Stan Arizona Stolica stanu - Phoenix </vt:lpstr>
      <vt:lpstr>Stan Arkansas Stolica stanu – Little Rock</vt:lpstr>
      <vt:lpstr>Stan California Stolica stanu - Sacramento</vt:lpstr>
      <vt:lpstr>Stan Colorado Stolica stanu - Denver</vt:lpstr>
      <vt:lpstr>Stan Connecticut Stolica stanu - Hartford</vt:lpstr>
      <vt:lpstr>Stan Delaware Stolica stanu - Dover </vt:lpstr>
      <vt:lpstr>Stan Florida Stolica stanu - Tallahassee</vt:lpstr>
      <vt:lpstr>Stan Georgia Stolica stanu - Atlanta</vt:lpstr>
      <vt:lpstr>Stan Hawaii (Hawaje) Stolica - Honolulu</vt:lpstr>
      <vt:lpstr>Stan Idaho Stolica stanu - Boise </vt:lpstr>
      <vt:lpstr>Stan Illinois Stolica stanu - Springfield</vt:lpstr>
      <vt:lpstr>Stan Indiana Stolica stanu - Indianapolis</vt:lpstr>
      <vt:lpstr>Stan Iowa Stolica stanu – Des Moines</vt:lpstr>
      <vt:lpstr>Stan Kansas Stolica stanu - Topeka</vt:lpstr>
      <vt:lpstr>Stan Kentucky Stolica stanu - Frankfort</vt:lpstr>
      <vt:lpstr>Stan Louisiana Stolica stanu - </vt:lpstr>
      <vt:lpstr>Stan Maine Stolica stanu - Augusta</vt:lpstr>
      <vt:lpstr>Stan Maryland Stolica stanu - Annapolis</vt:lpstr>
      <vt:lpstr>Stan Massachusets Stolica stanu - Boston</vt:lpstr>
      <vt:lpstr>Stan Michigan Stolica stanu - Lansing</vt:lpstr>
      <vt:lpstr>Stan Minnesota Stolica Stanu – Saint Paul  </vt:lpstr>
      <vt:lpstr>Stan Missisipi Stolica stanu - Jackson </vt:lpstr>
      <vt:lpstr>Stan Missouri Stolica stanu – Jefferson City</vt:lpstr>
      <vt:lpstr>Stan Montana Stolica stanu - Helena</vt:lpstr>
      <vt:lpstr>Stan Nebraska Stolica stanu - Lincoln</vt:lpstr>
      <vt:lpstr>Stan Nevada Stolica stanu – Carson City</vt:lpstr>
      <vt:lpstr>Stan New Hampshire Stolica stanu -  Concord  </vt:lpstr>
      <vt:lpstr>Stan New Jersey Stolica stanu - Trenton</vt:lpstr>
      <vt:lpstr>Stan New Mexico Stolica stanu – Santa Fe </vt:lpstr>
      <vt:lpstr>Stan New York Stolica stanu - Albany </vt:lpstr>
      <vt:lpstr>Stan North Carolina  Stolica stanu - Raleigh</vt:lpstr>
      <vt:lpstr>Stan North Dakota Stolica stanu - Bismarck</vt:lpstr>
      <vt:lpstr>Stan Ohio Stolica stanu – Columbus</vt:lpstr>
      <vt:lpstr>Stan Oklahoma Stolica Stanu – Oklahoma City</vt:lpstr>
      <vt:lpstr>Stan Oregon Stolica stanu - Salem</vt:lpstr>
      <vt:lpstr>Stan Pennsylvania Stolica stanu - Harrisburg </vt:lpstr>
      <vt:lpstr>Stan Rhode Island (Najmniejszy stan) Stolica stanu - Providence</vt:lpstr>
      <vt:lpstr>Stan South Carolina Stolica stanu - Columbia</vt:lpstr>
      <vt:lpstr>Stan South Dakota Stolica stanu - Pierre</vt:lpstr>
      <vt:lpstr>Stan Tennessee Stolica stanu - Nashville</vt:lpstr>
      <vt:lpstr>Stan Texas Stolica stanu - Austin</vt:lpstr>
      <vt:lpstr>Stan Utah Stolica stanu - Salt Lake City</vt:lpstr>
      <vt:lpstr>Stan Vermont Stolica stanu - Montpelier </vt:lpstr>
      <vt:lpstr>Stan Virginia Stolica stanu - Richmond</vt:lpstr>
      <vt:lpstr>Stan Washington Stolica stanu - Olympia</vt:lpstr>
      <vt:lpstr>Stan West Virginia Stolica stanu - Charleston</vt:lpstr>
      <vt:lpstr>Stan Wisconsin Stolica stanu - Madison</vt:lpstr>
      <vt:lpstr>Stan Wyoming Stolica stanu - Cheyenne</vt:lpstr>
      <vt:lpstr>Serdecznie dziękujemy za obejrzenie prezentacji !!!    Pracę na konkurs wykonały :               Kinga Drygaś i Karolina Małek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of America</dc:title>
  <dc:creator>Kinga</dc:creator>
  <cp:lastModifiedBy>szkołamarkuszowa</cp:lastModifiedBy>
  <cp:revision>38</cp:revision>
  <dcterms:created xsi:type="dcterms:W3CDTF">2014-01-15T13:13:43Z</dcterms:created>
  <dcterms:modified xsi:type="dcterms:W3CDTF">2014-02-07T12:59:37Z</dcterms:modified>
</cp:coreProperties>
</file>